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8"/>
  </p:notesMasterIdLst>
  <p:handoutMasterIdLst>
    <p:handoutMasterId r:id="rId19"/>
  </p:handoutMasterIdLst>
  <p:sldIdLst>
    <p:sldId id="7151" r:id="rId2"/>
    <p:sldId id="7164" r:id="rId3"/>
    <p:sldId id="7121" r:id="rId4"/>
    <p:sldId id="7156" r:id="rId5"/>
    <p:sldId id="7163" r:id="rId6"/>
    <p:sldId id="7160" r:id="rId7"/>
    <p:sldId id="7157" r:id="rId8"/>
    <p:sldId id="7165" r:id="rId9"/>
    <p:sldId id="7161" r:id="rId10"/>
    <p:sldId id="7158" r:id="rId11"/>
    <p:sldId id="7159" r:id="rId12"/>
    <p:sldId id="7152" r:id="rId13"/>
    <p:sldId id="7153" r:id="rId14"/>
    <p:sldId id="7166" r:id="rId15"/>
    <p:sldId id="7171" r:id="rId16"/>
    <p:sldId id="7169" r:id="rId17"/>
  </p:sldIdLst>
  <p:sldSz cx="12192000" cy="6858000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pos="3840" userDrawn="1">
          <p15:clr>
            <a:srgbClr val="A4A3A4"/>
          </p15:clr>
        </p15:guide>
        <p15:guide id="2" orient="horz" pos="2160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Ashley Duenas" initials="AD" lastIdx="8" clrIdx="0">
    <p:extLst>
      <p:ext uri="{19B8F6BF-5375-455C-9EA6-DF929625EA0E}">
        <p15:presenceInfo xmlns:p15="http://schemas.microsoft.com/office/powerpoint/2012/main" userId="S-1-5-21-2254036806-1487909822-891390773-81573" providerId="AD"/>
      </p:ext>
    </p:extLst>
  </p:cmAuthor>
  <p:cmAuthor id="2" name="Desiree Hooper" initials="DH" lastIdx="1" clrIdx="1">
    <p:extLst>
      <p:ext uri="{19B8F6BF-5375-455C-9EA6-DF929625EA0E}">
        <p15:presenceInfo xmlns:p15="http://schemas.microsoft.com/office/powerpoint/2012/main" userId="S::desiree.hooper@fairwaymc.com::d3e32233-8b13-4d79-9f44-7234969e7159" providerId="AD"/>
      </p:ext>
    </p:extLst>
  </p:cmAuthor>
  <p:cmAuthor id="3" name="Nicole Rueth" initials="NR" lastIdx="2" clrIdx="2">
    <p:extLst>
      <p:ext uri="{19B8F6BF-5375-455C-9EA6-DF929625EA0E}">
        <p15:presenceInfo xmlns:p15="http://schemas.microsoft.com/office/powerpoint/2012/main" userId="52e3b9c09b30c561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2EAF93"/>
    <a:srgbClr val="FFFFFF"/>
    <a:srgbClr val="C400FF"/>
    <a:srgbClr val="FFFF00"/>
    <a:srgbClr val="F2F7F7"/>
    <a:srgbClr val="241E22"/>
    <a:srgbClr val="F94141"/>
    <a:srgbClr val="DF5327"/>
    <a:srgbClr val="2199F8"/>
    <a:srgbClr val="24B7C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B3A66B56-8FA3-41EC-9525-9ADF7A757512}" v="1" dt="2023-08-31T17:10:29.777"/>
  </p1510:revLst>
</p1510:revInfo>
</file>

<file path=ppt/tableStyles.xml><?xml version="1.0" encoding="utf-8"?>
<a:tblStyleLst xmlns:a="http://schemas.openxmlformats.org/drawingml/2006/main" def="{69CF1AB2-1976-4502-BF36-3FF5EA218861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B301B821-A1FF-4177-AEE7-76D212191A09}" styleName="Medium Style 1 - Accent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1">
              <a:tint val="20000"/>
            </a:schemeClr>
          </a:solidFill>
        </a:fill>
      </a:tcStyle>
    </a:band1H>
    <a:band1V>
      <a:tcStyle>
        <a:tcBdr/>
        <a:fill>
          <a:solidFill>
            <a:schemeClr val="accent1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1"/>
          </a:solidFill>
        </a:fill>
      </a:tcStyle>
    </a:firstRow>
  </a:tblStyle>
  <a:tblStyle styleId="{69CF1AB2-1976-4502-BF36-3FF5EA218861}" styleName="Medium Style 4 - Accent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 w="12700" cmpd="sng">
              <a:solidFill>
                <a:schemeClr val="accen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1"/>
              </a:solidFill>
            </a:ln>
          </a:top>
        </a:tcBdr>
        <a:fill>
          <a:solidFill>
            <a:schemeClr val="accent1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1">
              <a:tint val="20000"/>
            </a:schemeClr>
          </a:solidFill>
        </a:fill>
      </a:tcStyle>
    </a:firstRow>
  </a:tblStyle>
  <a:tblStyle styleId="{21E4AEA4-8DFA-4A89-87EB-49C32662AFE0}" styleName="Medium Style 2 - Accent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00A15C55-8517-42AA-B614-E9B94910E393}" styleName="Medium Style 2 - Accent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7DF18680-E054-41AD-8BC1-D1AEF772440D}" styleName="Medium Style 2 - Ac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8A107856-5554-42FB-B03E-39F5DBC370BA}" styleName="Medium Style 4 - Accent 2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2"/>
              </a:solidFill>
            </a:ln>
          </a:left>
          <a:right>
            <a:ln w="12700" cmpd="sng">
              <a:solidFill>
                <a:schemeClr val="accent2"/>
              </a:solidFill>
            </a:ln>
          </a:right>
          <a:top>
            <a:ln w="12700" cmpd="sng">
              <a:solidFill>
                <a:schemeClr val="accent2"/>
              </a:solidFill>
            </a:ln>
          </a:top>
          <a:bottom>
            <a:ln w="12700" cmpd="sng">
              <a:solidFill>
                <a:schemeClr val="accent2"/>
              </a:solidFill>
            </a:ln>
          </a:bottom>
          <a:insideH>
            <a:ln w="12700" cmpd="sng">
              <a:solidFill>
                <a:schemeClr val="accent2"/>
              </a:solidFill>
            </a:ln>
          </a:insideH>
          <a:insideV>
            <a:ln w="12700" cmpd="sng">
              <a:solidFill>
                <a:schemeClr val="accent2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2"/>
              </a:solidFill>
            </a:ln>
          </a:top>
        </a:tcBdr>
        <a:fill>
          <a:solidFill>
            <a:schemeClr val="accent2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2">
              <a:tint val="20000"/>
            </a:schemeClr>
          </a:solidFill>
        </a:fill>
      </a:tcStyle>
    </a:firstRow>
  </a:tblStyle>
  <a:tblStyle styleId="{E8034E78-7F5D-4C2E-B375-FC64B27BC917}" styleName="Dark Style 1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dk1">
              <a:tint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dk1">
              <a:tint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dk1">
              <a:tint val="6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C4B1156A-380E-4F78-BDF5-A606A8083BF9}" styleName="Medium Style 4 - Accent 4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4"/>
              </a:solidFill>
            </a:ln>
          </a:left>
          <a:right>
            <a:ln w="12700" cmpd="sng">
              <a:solidFill>
                <a:schemeClr val="accent4"/>
              </a:solidFill>
            </a:ln>
          </a:right>
          <a:top>
            <a:ln w="12700" cmpd="sng">
              <a:solidFill>
                <a:schemeClr val="accent4"/>
              </a:solidFill>
            </a:ln>
          </a:top>
          <a:bottom>
            <a:ln w="12700" cmpd="sng">
              <a:solidFill>
                <a:schemeClr val="accent4"/>
              </a:solidFill>
            </a:ln>
          </a:bottom>
          <a:insideH>
            <a:ln w="12700" cmpd="sng">
              <a:solidFill>
                <a:schemeClr val="accent4"/>
              </a:solidFill>
            </a:ln>
          </a:insideH>
          <a:insideV>
            <a:ln w="12700" cmpd="sng">
              <a:solidFill>
                <a:schemeClr val="accent4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4"/>
              </a:solidFill>
            </a:ln>
          </a:top>
        </a:tcBdr>
        <a:fill>
          <a:solidFill>
            <a:schemeClr val="accent4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4">
              <a:tint val="20000"/>
            </a:schemeClr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182" autoAdjust="0"/>
    <p:restoredTop sz="88980" autoAdjust="0"/>
  </p:normalViewPr>
  <p:slideViewPr>
    <p:cSldViewPr snapToGrid="0">
      <p:cViewPr varScale="1">
        <p:scale>
          <a:sx n="105" d="100"/>
          <a:sy n="105" d="100"/>
        </p:scale>
        <p:origin x="208" y="368"/>
      </p:cViewPr>
      <p:guideLst>
        <p:guide pos="3840"/>
        <p:guide orient="horz" pos="2160"/>
      </p:guideLst>
    </p:cSldViewPr>
  </p:slideViewPr>
  <p:notesTextViewPr>
    <p:cViewPr>
      <p:scale>
        <a:sx n="3" d="2"/>
        <a:sy n="3" d="2"/>
      </p:scale>
      <p:origin x="0" y="0"/>
    </p:cViewPr>
  </p:notesTextViewPr>
  <p:notesViewPr>
    <p:cSldViewPr snapToGrid="0">
      <p:cViewPr varScale="1">
        <p:scale>
          <a:sx n="66" d="100"/>
          <a:sy n="66" d="100"/>
        </p:scale>
        <p:origin x="0" y="0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notesMaster" Target="notesMasters/notesMaster1.xml"/><Relationship Id="rId26" Type="http://schemas.microsoft.com/office/2015/10/relationships/revisionInfo" Target="revisionInfo.xml"/><Relationship Id="rId3" Type="http://schemas.openxmlformats.org/officeDocument/2006/relationships/slide" Target="slides/slide2.xml"/><Relationship Id="rId21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microsoft.com/office/2016/11/relationships/changesInfo" Target="changesInfos/changesInfo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commentAuthors" Target="commentAuthor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handoutMaster" Target="handoutMasters/handout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viewProps" Target="viewProp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Nicole Rueth" userId="52e3b9c09b30c561" providerId="LiveId" clId="{B3A66B56-8FA3-41EC-9525-9ADF7A757512}"/>
    <pc:docChg chg="addSld delSld modSld sldOrd">
      <pc:chgData name="Nicole Rueth" userId="52e3b9c09b30c561" providerId="LiveId" clId="{B3A66B56-8FA3-41EC-9525-9ADF7A757512}" dt="2023-08-31T17:10:29.777" v="211"/>
      <pc:docMkLst>
        <pc:docMk/>
      </pc:docMkLst>
      <pc:sldChg chg="ord modTransition">
        <pc:chgData name="Nicole Rueth" userId="52e3b9c09b30c561" providerId="LiveId" clId="{B3A66B56-8FA3-41EC-9525-9ADF7A757512}" dt="2023-08-31T17:10:29.777" v="211"/>
        <pc:sldMkLst>
          <pc:docMk/>
          <pc:sldMk cId="2960116562" sldId="7121"/>
        </pc:sldMkLst>
      </pc:sldChg>
      <pc:sldChg chg="del">
        <pc:chgData name="Nicole Rueth" userId="52e3b9c09b30c561" providerId="LiveId" clId="{B3A66B56-8FA3-41EC-9525-9ADF7A757512}" dt="2023-08-28T11:25:37.323" v="188" actId="47"/>
        <pc:sldMkLst>
          <pc:docMk/>
          <pc:sldMk cId="1115074908" sldId="7150"/>
        </pc:sldMkLst>
      </pc:sldChg>
      <pc:sldChg chg="addSp modSp mod ord modTransition">
        <pc:chgData name="Nicole Rueth" userId="52e3b9c09b30c561" providerId="LiveId" clId="{B3A66B56-8FA3-41EC-9525-9ADF7A757512}" dt="2023-08-31T17:10:29.777" v="211"/>
        <pc:sldMkLst>
          <pc:docMk/>
          <pc:sldMk cId="531837847" sldId="7151"/>
        </pc:sldMkLst>
        <pc:spChg chg="add mod">
          <ac:chgData name="Nicole Rueth" userId="52e3b9c09b30c561" providerId="LiveId" clId="{B3A66B56-8FA3-41EC-9525-9ADF7A757512}" dt="2023-08-28T11:03:17.003" v="32" actId="1076"/>
          <ac:spMkLst>
            <pc:docMk/>
            <pc:sldMk cId="531837847" sldId="7151"/>
            <ac:spMk id="3" creationId="{391A52E6-2E4E-7EF6-2240-D72AD55C9390}"/>
          </ac:spMkLst>
        </pc:spChg>
        <pc:spChg chg="add mod">
          <ac:chgData name="Nicole Rueth" userId="52e3b9c09b30c561" providerId="LiveId" clId="{B3A66B56-8FA3-41EC-9525-9ADF7A757512}" dt="2023-08-28T11:01:54.822" v="12" actId="20577"/>
          <ac:spMkLst>
            <pc:docMk/>
            <pc:sldMk cId="531837847" sldId="7151"/>
            <ac:spMk id="4" creationId="{5B329D72-105F-BF45-4A4E-0B482B8D3EE5}"/>
          </ac:spMkLst>
        </pc:spChg>
        <pc:picChg chg="add mod modCrop">
          <ac:chgData name="Nicole Rueth" userId="52e3b9c09b30c561" providerId="LiveId" clId="{B3A66B56-8FA3-41EC-9525-9ADF7A757512}" dt="2023-08-28T11:03:08.915" v="29" actId="14100"/>
          <ac:picMkLst>
            <pc:docMk/>
            <pc:sldMk cId="531837847" sldId="7151"/>
            <ac:picMk id="5" creationId="{48F4359A-58D6-0CF1-9A59-6D9EE5B39F8F}"/>
          </ac:picMkLst>
        </pc:picChg>
        <pc:picChg chg="add mod">
          <ac:chgData name="Nicole Rueth" userId="52e3b9c09b30c561" providerId="LiveId" clId="{B3A66B56-8FA3-41EC-9525-9ADF7A757512}" dt="2023-08-28T11:05:50.308" v="37"/>
          <ac:picMkLst>
            <pc:docMk/>
            <pc:sldMk cId="531837847" sldId="7151"/>
            <ac:picMk id="6" creationId="{955A685A-3061-EC9B-B8A1-3694E9D9AC73}"/>
          </ac:picMkLst>
        </pc:picChg>
      </pc:sldChg>
      <pc:sldChg chg="modTransition">
        <pc:chgData name="Nicole Rueth" userId="52e3b9c09b30c561" providerId="LiveId" clId="{B3A66B56-8FA3-41EC-9525-9ADF7A757512}" dt="2023-08-31T17:10:29.777" v="211"/>
        <pc:sldMkLst>
          <pc:docMk/>
          <pc:sldMk cId="833135023" sldId="7152"/>
        </pc:sldMkLst>
      </pc:sldChg>
      <pc:sldChg chg="modTransition">
        <pc:chgData name="Nicole Rueth" userId="52e3b9c09b30c561" providerId="LiveId" clId="{B3A66B56-8FA3-41EC-9525-9ADF7A757512}" dt="2023-08-31T17:10:29.777" v="211"/>
        <pc:sldMkLst>
          <pc:docMk/>
          <pc:sldMk cId="4206723755" sldId="7153"/>
        </pc:sldMkLst>
      </pc:sldChg>
      <pc:sldChg chg="addSp modSp new del mod">
        <pc:chgData name="Nicole Rueth" userId="52e3b9c09b30c561" providerId="LiveId" clId="{B3A66B56-8FA3-41EC-9525-9ADF7A757512}" dt="2023-08-28T11:25:37.323" v="188" actId="47"/>
        <pc:sldMkLst>
          <pc:docMk/>
          <pc:sldMk cId="3236156457" sldId="7154"/>
        </pc:sldMkLst>
        <pc:spChg chg="add mod">
          <ac:chgData name="Nicole Rueth" userId="52e3b9c09b30c561" providerId="LiveId" clId="{B3A66B56-8FA3-41EC-9525-9ADF7A757512}" dt="2023-08-28T11:10:48.401" v="40" actId="207"/>
          <ac:spMkLst>
            <pc:docMk/>
            <pc:sldMk cId="3236156457" sldId="7154"/>
            <ac:spMk id="2" creationId="{3BF66DED-778A-A248-5411-164B4E46D030}"/>
          </ac:spMkLst>
        </pc:spChg>
        <pc:spChg chg="add mod">
          <ac:chgData name="Nicole Rueth" userId="52e3b9c09b30c561" providerId="LiveId" clId="{B3A66B56-8FA3-41EC-9525-9ADF7A757512}" dt="2023-08-28T11:23:55.692" v="184" actId="1076"/>
          <ac:spMkLst>
            <pc:docMk/>
            <pc:sldMk cId="3236156457" sldId="7154"/>
            <ac:spMk id="3" creationId="{B3B62982-314F-7E40-BBD7-505EB6752ACB}"/>
          </ac:spMkLst>
        </pc:spChg>
      </pc:sldChg>
      <pc:sldChg chg="addSp modSp new del mod">
        <pc:chgData name="Nicole Rueth" userId="52e3b9c09b30c561" providerId="LiveId" clId="{B3A66B56-8FA3-41EC-9525-9ADF7A757512}" dt="2023-08-28T11:25:37.323" v="188" actId="47"/>
        <pc:sldMkLst>
          <pc:docMk/>
          <pc:sldMk cId="2688439852" sldId="7155"/>
        </pc:sldMkLst>
        <pc:picChg chg="add mod modCrop">
          <ac:chgData name="Nicole Rueth" userId="52e3b9c09b30c561" providerId="LiveId" clId="{B3A66B56-8FA3-41EC-9525-9ADF7A757512}" dt="2023-08-28T11:13:31.004" v="47" actId="1076"/>
          <ac:picMkLst>
            <pc:docMk/>
            <pc:sldMk cId="2688439852" sldId="7155"/>
            <ac:picMk id="2" creationId="{90175518-1A58-4663-470C-6D07223E761A}"/>
          </ac:picMkLst>
        </pc:picChg>
      </pc:sldChg>
      <pc:sldChg chg="addSp new modTransition">
        <pc:chgData name="Nicole Rueth" userId="52e3b9c09b30c561" providerId="LiveId" clId="{B3A66B56-8FA3-41EC-9525-9ADF7A757512}" dt="2023-08-31T17:10:29.777" v="211"/>
        <pc:sldMkLst>
          <pc:docMk/>
          <pc:sldMk cId="2907231512" sldId="7156"/>
        </pc:sldMkLst>
        <pc:picChg chg="add">
          <ac:chgData name="Nicole Rueth" userId="52e3b9c09b30c561" providerId="LiveId" clId="{B3A66B56-8FA3-41EC-9525-9ADF7A757512}" dt="2023-08-28T11:26:31.944" v="189"/>
          <ac:picMkLst>
            <pc:docMk/>
            <pc:sldMk cId="2907231512" sldId="7156"/>
            <ac:picMk id="2" creationId="{34221383-ECC6-B10C-1033-99325E86DFB3}"/>
          </ac:picMkLst>
        </pc:picChg>
      </pc:sldChg>
      <pc:sldChg chg="addSp modSp new mod ord modTransition">
        <pc:chgData name="Nicole Rueth" userId="52e3b9c09b30c561" providerId="LiveId" clId="{B3A66B56-8FA3-41EC-9525-9ADF7A757512}" dt="2023-08-31T17:10:29.777" v="211"/>
        <pc:sldMkLst>
          <pc:docMk/>
          <pc:sldMk cId="1298296332" sldId="7157"/>
        </pc:sldMkLst>
        <pc:picChg chg="add mod">
          <ac:chgData name="Nicole Rueth" userId="52e3b9c09b30c561" providerId="LiveId" clId="{B3A66B56-8FA3-41EC-9525-9ADF7A757512}" dt="2023-08-28T11:27:00.439" v="193" actId="1076"/>
          <ac:picMkLst>
            <pc:docMk/>
            <pc:sldMk cId="1298296332" sldId="7157"/>
            <ac:picMk id="2" creationId="{8F1CA514-30F4-A14F-41C0-F2FC7FF58420}"/>
          </ac:picMkLst>
        </pc:picChg>
      </pc:sldChg>
      <pc:sldChg chg="new modTransition">
        <pc:chgData name="Nicole Rueth" userId="52e3b9c09b30c561" providerId="LiveId" clId="{B3A66B56-8FA3-41EC-9525-9ADF7A757512}" dt="2023-08-31T17:10:29.777" v="211"/>
        <pc:sldMkLst>
          <pc:docMk/>
          <pc:sldMk cId="3092039024" sldId="7158"/>
        </pc:sldMkLst>
      </pc:sldChg>
      <pc:sldChg chg="new modTransition">
        <pc:chgData name="Nicole Rueth" userId="52e3b9c09b30c561" providerId="LiveId" clId="{B3A66B56-8FA3-41EC-9525-9ADF7A757512}" dt="2023-08-31T17:10:29.777" v="211"/>
        <pc:sldMkLst>
          <pc:docMk/>
          <pc:sldMk cId="4273195141" sldId="7159"/>
        </pc:sldMkLst>
      </pc:sldChg>
      <pc:sldChg chg="addSp new modTransition">
        <pc:chgData name="Nicole Rueth" userId="52e3b9c09b30c561" providerId="LiveId" clId="{B3A66B56-8FA3-41EC-9525-9ADF7A757512}" dt="2023-08-31T17:10:29.777" v="211"/>
        <pc:sldMkLst>
          <pc:docMk/>
          <pc:sldMk cId="2827609761" sldId="7160"/>
        </pc:sldMkLst>
        <pc:picChg chg="add">
          <ac:chgData name="Nicole Rueth" userId="52e3b9c09b30c561" providerId="LiveId" clId="{B3A66B56-8FA3-41EC-9525-9ADF7A757512}" dt="2023-08-28T20:24:16.203" v="203"/>
          <ac:picMkLst>
            <pc:docMk/>
            <pc:sldMk cId="2827609761" sldId="7160"/>
            <ac:picMk id="2" creationId="{5066A8AF-4C4A-846B-1C47-D20B144E3A3A}"/>
          </ac:picMkLst>
        </pc:picChg>
      </pc:sldChg>
      <pc:sldChg chg="addSp modSp new mod modTransition">
        <pc:chgData name="Nicole Rueth" userId="52e3b9c09b30c561" providerId="LiveId" clId="{B3A66B56-8FA3-41EC-9525-9ADF7A757512}" dt="2023-08-31T17:10:29.777" v="211"/>
        <pc:sldMkLst>
          <pc:docMk/>
          <pc:sldMk cId="80656115" sldId="7161"/>
        </pc:sldMkLst>
        <pc:picChg chg="add mod">
          <ac:chgData name="Nicole Rueth" userId="52e3b9c09b30c561" providerId="LiveId" clId="{B3A66B56-8FA3-41EC-9525-9ADF7A757512}" dt="2023-08-28T20:23:46.184" v="202" actId="1076"/>
          <ac:picMkLst>
            <pc:docMk/>
            <pc:sldMk cId="80656115" sldId="7161"/>
            <ac:picMk id="2" creationId="{FCE104C6-8C0C-3BD2-BCF1-B4C2D5E237EC}"/>
          </ac:picMkLst>
        </pc:picChg>
      </pc:sldChg>
      <pc:sldChg chg="addSp modSp new mod">
        <pc:chgData name="Nicole Rueth" userId="52e3b9c09b30c561" providerId="LiveId" clId="{B3A66B56-8FA3-41EC-9525-9ADF7A757512}" dt="2023-08-28T20:27:31.915" v="210" actId="1076"/>
        <pc:sldMkLst>
          <pc:docMk/>
          <pc:sldMk cId="192553632" sldId="7162"/>
        </pc:sldMkLst>
        <pc:picChg chg="add mod">
          <ac:chgData name="Nicole Rueth" userId="52e3b9c09b30c561" providerId="LiveId" clId="{B3A66B56-8FA3-41EC-9525-9ADF7A757512}" dt="2023-08-28T20:27:31.915" v="210" actId="1076"/>
          <ac:picMkLst>
            <pc:docMk/>
            <pc:sldMk cId="192553632" sldId="7162"/>
            <ac:picMk id="2" creationId="{5239BBAE-D7BA-015A-3C2A-3A96771E3169}"/>
          </ac:picMkLst>
        </pc:picChg>
      </pc:sldChg>
      <pc:sldChg chg="new modTransition">
        <pc:chgData name="Nicole Rueth" userId="52e3b9c09b30c561" providerId="LiveId" clId="{B3A66B56-8FA3-41EC-9525-9ADF7A757512}" dt="2023-08-31T17:10:29.777" v="211"/>
        <pc:sldMkLst>
          <pc:docMk/>
          <pc:sldMk cId="4025122658" sldId="7163"/>
        </pc:sldMkLst>
      </pc:sldChg>
      <pc:sldChg chg="modTransition">
        <pc:chgData name="Nicole Rueth" userId="52e3b9c09b30c561" providerId="LiveId" clId="{B3A66B56-8FA3-41EC-9525-9ADF7A757512}" dt="2023-08-31T17:10:29.777" v="211"/>
        <pc:sldMkLst>
          <pc:docMk/>
          <pc:sldMk cId="4275223660" sldId="7164"/>
        </pc:sldMkLst>
      </pc:sldChg>
      <pc:sldChg chg="modTransition">
        <pc:chgData name="Nicole Rueth" userId="52e3b9c09b30c561" providerId="LiveId" clId="{B3A66B56-8FA3-41EC-9525-9ADF7A757512}" dt="2023-08-31T17:10:29.777" v="211"/>
        <pc:sldMkLst>
          <pc:docMk/>
          <pc:sldMk cId="1519939955" sldId="7165"/>
        </pc:sldMkLst>
      </pc:sldChg>
      <pc:sldChg chg="modTransition">
        <pc:chgData name="Nicole Rueth" userId="52e3b9c09b30c561" providerId="LiveId" clId="{B3A66B56-8FA3-41EC-9525-9ADF7A757512}" dt="2023-08-31T17:10:29.777" v="211"/>
        <pc:sldMkLst>
          <pc:docMk/>
          <pc:sldMk cId="1323089080" sldId="7166"/>
        </pc:sldMkLst>
      </pc:sldChg>
      <pc:sldChg chg="modTransition">
        <pc:chgData name="Nicole Rueth" userId="52e3b9c09b30c561" providerId="LiveId" clId="{B3A66B56-8FA3-41EC-9525-9ADF7A757512}" dt="2023-08-31T17:10:29.777" v="211"/>
        <pc:sldMkLst>
          <pc:docMk/>
          <pc:sldMk cId="215862405" sldId="7169"/>
        </pc:sldMkLst>
      </pc:sldChg>
      <pc:sldChg chg="modTransition">
        <pc:chgData name="Nicole Rueth" userId="52e3b9c09b30c561" providerId="LiveId" clId="{B3A66B56-8FA3-41EC-9525-9ADF7A757512}" dt="2023-08-31T17:10:29.777" v="211"/>
        <pc:sldMkLst>
          <pc:docMk/>
          <pc:sldMk cId="971007794" sldId="7171"/>
        </pc:sldMkLst>
      </pc:sldChg>
    </pc:docChg>
  </pc:docChgLst>
  <pc:docChgLst>
    <pc:chgData name="Nicole Rueth" userId="52e3b9c09b30c561" providerId="LiveId" clId="{8E55DE0E-5370-48EB-9C44-568A963CA87B}"/>
    <pc:docChg chg="undo custSel addSld delSld modSld sldOrd">
      <pc:chgData name="Nicole Rueth" userId="52e3b9c09b30c561" providerId="LiveId" clId="{8E55DE0E-5370-48EB-9C44-568A963CA87B}" dt="2023-08-30T23:49:53.762" v="3442" actId="20577"/>
      <pc:docMkLst>
        <pc:docMk/>
      </pc:docMkLst>
      <pc:sldChg chg="modSp del mod">
        <pc:chgData name="Nicole Rueth" userId="52e3b9c09b30c561" providerId="LiveId" clId="{8E55DE0E-5370-48EB-9C44-568A963CA87B}" dt="2023-08-29T01:18:54.547" v="142" actId="47"/>
        <pc:sldMkLst>
          <pc:docMk/>
          <pc:sldMk cId="4196270116" sldId="6410"/>
        </pc:sldMkLst>
        <pc:spChg chg="mod">
          <ac:chgData name="Nicole Rueth" userId="52e3b9c09b30c561" providerId="LiveId" clId="{8E55DE0E-5370-48EB-9C44-568A963CA87B}" dt="2023-08-29T01:18:28.996" v="139" actId="20577"/>
          <ac:spMkLst>
            <pc:docMk/>
            <pc:sldMk cId="4196270116" sldId="6410"/>
            <ac:spMk id="6" creationId="{84D80ABD-38F9-65E5-3099-839258DBBD66}"/>
          </ac:spMkLst>
        </pc:spChg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912207431" sldId="6978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3469707446" sldId="7005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287187616" sldId="7042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3842378379" sldId="7058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3355279223" sldId="7071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3657900292" sldId="7073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901062072" sldId="7094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3456096331" sldId="7100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3455088621" sldId="7114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3190959130" sldId="7116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1871933329" sldId="7117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1883063918" sldId="7118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1038196728" sldId="7119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3113387180" sldId="7120"/>
        </pc:sldMkLst>
      </pc:sldChg>
      <pc:sldChg chg="addSp modSp ord modTransition">
        <pc:chgData name="Nicole Rueth" userId="52e3b9c09b30c561" providerId="LiveId" clId="{8E55DE0E-5370-48EB-9C44-568A963CA87B}" dt="2023-08-29T03:31:28.097" v="3437"/>
        <pc:sldMkLst>
          <pc:docMk/>
          <pc:sldMk cId="2960116562" sldId="7121"/>
        </pc:sldMkLst>
        <pc:picChg chg="add mod">
          <ac:chgData name="Nicole Rueth" userId="52e3b9c09b30c561" providerId="LiveId" clId="{8E55DE0E-5370-48EB-9C44-568A963CA87B}" dt="2023-08-29T01:33:57.730" v="309"/>
          <ac:picMkLst>
            <pc:docMk/>
            <pc:sldMk cId="2960116562" sldId="7121"/>
            <ac:picMk id="2" creationId="{6C5FCA61-F9F8-E8CF-D081-1F98447CFC27}"/>
          </ac:picMkLst>
        </pc:picChg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1552733976" sldId="7122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4159413157" sldId="7123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3421786529" sldId="7124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1911150440" sldId="7125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168977104" sldId="7127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1878399060" sldId="7128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2108325604" sldId="7129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3510983545" sldId="7130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563173368" sldId="7131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3386308210" sldId="7132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3709367633" sldId="7133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3545394626" sldId="7134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4108905278" sldId="7135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133353485" sldId="7136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2799817132" sldId="7137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1846101222" sldId="7138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4247464388" sldId="7139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2548616363" sldId="7140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3394930057" sldId="7142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3672154657" sldId="7143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1830553265" sldId="7144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3835806643" sldId="7145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848265255" sldId="7147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1458938979" sldId="7148"/>
        </pc:sldMkLst>
      </pc:sldChg>
      <pc:sldChg chg="del">
        <pc:chgData name="Nicole Rueth" userId="52e3b9c09b30c561" providerId="LiveId" clId="{8E55DE0E-5370-48EB-9C44-568A963CA87B}" dt="2023-08-29T02:35:29.064" v="1849" actId="47"/>
        <pc:sldMkLst>
          <pc:docMk/>
          <pc:sldMk cId="2078335419" sldId="7149"/>
        </pc:sldMkLst>
      </pc:sldChg>
      <pc:sldChg chg="modTransition">
        <pc:chgData name="Nicole Rueth" userId="52e3b9c09b30c561" providerId="LiveId" clId="{8E55DE0E-5370-48EB-9C44-568A963CA87B}" dt="2023-08-29T03:31:28.097" v="3437"/>
        <pc:sldMkLst>
          <pc:docMk/>
          <pc:sldMk cId="531837847" sldId="7151"/>
        </pc:sldMkLst>
      </pc:sldChg>
      <pc:sldChg chg="addSp delSp modSp mod modTransition">
        <pc:chgData name="Nicole Rueth" userId="52e3b9c09b30c561" providerId="LiveId" clId="{8E55DE0E-5370-48EB-9C44-568A963CA87B}" dt="2023-08-29T03:31:28.097" v="3437"/>
        <pc:sldMkLst>
          <pc:docMk/>
          <pc:sldMk cId="833135023" sldId="7152"/>
        </pc:sldMkLst>
        <pc:picChg chg="add mod">
          <ac:chgData name="Nicole Rueth" userId="52e3b9c09b30c561" providerId="LiveId" clId="{8E55DE0E-5370-48EB-9C44-568A963CA87B}" dt="2023-08-29T01:34:04.452" v="318"/>
          <ac:picMkLst>
            <pc:docMk/>
            <pc:sldMk cId="833135023" sldId="7152"/>
            <ac:picMk id="2" creationId="{72497AB4-E143-6DD9-FD13-359F735E7BC5}"/>
          </ac:picMkLst>
        </pc:picChg>
        <pc:picChg chg="add del mod">
          <ac:chgData name="Nicole Rueth" userId="52e3b9c09b30c561" providerId="LiveId" clId="{8E55DE0E-5370-48EB-9C44-568A963CA87B}" dt="2023-08-29T01:52:36.614" v="1195" actId="478"/>
          <ac:picMkLst>
            <pc:docMk/>
            <pc:sldMk cId="833135023" sldId="7152"/>
            <ac:picMk id="3" creationId="{3FA3F213-0E85-5C10-56A2-2E21D5A7534B}"/>
          </ac:picMkLst>
        </pc:picChg>
        <pc:picChg chg="add mod">
          <ac:chgData name="Nicole Rueth" userId="52e3b9c09b30c561" providerId="LiveId" clId="{8E55DE0E-5370-48EB-9C44-568A963CA87B}" dt="2023-08-29T01:52:45.461" v="1198" actId="1076"/>
          <ac:picMkLst>
            <pc:docMk/>
            <pc:sldMk cId="833135023" sldId="7152"/>
            <ac:picMk id="4" creationId="{65F0C552-0181-40E7-D936-35055B33D835}"/>
          </ac:picMkLst>
        </pc:picChg>
        <pc:picChg chg="add mod">
          <ac:chgData name="Nicole Rueth" userId="52e3b9c09b30c561" providerId="LiveId" clId="{8E55DE0E-5370-48EB-9C44-568A963CA87B}" dt="2023-08-29T01:53:03.522" v="1201" actId="1076"/>
          <ac:picMkLst>
            <pc:docMk/>
            <pc:sldMk cId="833135023" sldId="7152"/>
            <ac:picMk id="5" creationId="{A667DAC1-A989-97D8-E1AB-214AD5BC1E3A}"/>
          </ac:picMkLst>
        </pc:picChg>
      </pc:sldChg>
      <pc:sldChg chg="addSp modSp mod modTransition">
        <pc:chgData name="Nicole Rueth" userId="52e3b9c09b30c561" providerId="LiveId" clId="{8E55DE0E-5370-48EB-9C44-568A963CA87B}" dt="2023-08-29T03:31:28.097" v="3437"/>
        <pc:sldMkLst>
          <pc:docMk/>
          <pc:sldMk cId="4206723755" sldId="7153"/>
        </pc:sldMkLst>
        <pc:spChg chg="add mod">
          <ac:chgData name="Nicole Rueth" userId="52e3b9c09b30c561" providerId="LiveId" clId="{8E55DE0E-5370-48EB-9C44-568A963CA87B}" dt="2023-08-29T02:12:21.526" v="1234" actId="20577"/>
          <ac:spMkLst>
            <pc:docMk/>
            <pc:sldMk cId="4206723755" sldId="7153"/>
            <ac:spMk id="4" creationId="{35037178-B149-6BE6-4F18-A585C1CD4126}"/>
          </ac:spMkLst>
        </pc:spChg>
        <pc:spChg chg="add mod">
          <ac:chgData name="Nicole Rueth" userId="52e3b9c09b30c561" providerId="LiveId" clId="{8E55DE0E-5370-48EB-9C44-568A963CA87B}" dt="2023-08-29T03:00:13.137" v="2752" actId="20577"/>
          <ac:spMkLst>
            <pc:docMk/>
            <pc:sldMk cId="4206723755" sldId="7153"/>
            <ac:spMk id="5" creationId="{6C9CF0CB-15E5-BD06-8F94-3D9A259A3767}"/>
          </ac:spMkLst>
        </pc:spChg>
        <pc:picChg chg="add mod">
          <ac:chgData name="Nicole Rueth" userId="52e3b9c09b30c561" providerId="LiveId" clId="{8E55DE0E-5370-48EB-9C44-568A963CA87B}" dt="2023-08-29T01:34:04.906" v="319"/>
          <ac:picMkLst>
            <pc:docMk/>
            <pc:sldMk cId="4206723755" sldId="7153"/>
            <ac:picMk id="2" creationId="{E86EFADD-9742-F774-06CA-733C4479C8A3}"/>
          </ac:picMkLst>
        </pc:picChg>
        <pc:picChg chg="add mod">
          <ac:chgData name="Nicole Rueth" userId="52e3b9c09b30c561" providerId="LiveId" clId="{8E55DE0E-5370-48EB-9C44-568A963CA87B}" dt="2023-08-29T02:09:16.628" v="1227" actId="1076"/>
          <ac:picMkLst>
            <pc:docMk/>
            <pc:sldMk cId="4206723755" sldId="7153"/>
            <ac:picMk id="3" creationId="{FD750D8B-7655-3385-BA26-11C81A214405}"/>
          </ac:picMkLst>
        </pc:picChg>
      </pc:sldChg>
      <pc:sldChg chg="addSp modSp mod modTransition">
        <pc:chgData name="Nicole Rueth" userId="52e3b9c09b30c561" providerId="LiveId" clId="{8E55DE0E-5370-48EB-9C44-568A963CA87B}" dt="2023-08-29T03:31:28.097" v="3437"/>
        <pc:sldMkLst>
          <pc:docMk/>
          <pc:sldMk cId="2907231512" sldId="7156"/>
        </pc:sldMkLst>
        <pc:spChg chg="add mod">
          <ac:chgData name="Nicole Rueth" userId="52e3b9c09b30c561" providerId="LiveId" clId="{8E55DE0E-5370-48EB-9C44-568A963CA87B}" dt="2023-08-29T01:26:26.712" v="181" actId="20577"/>
          <ac:spMkLst>
            <pc:docMk/>
            <pc:sldMk cId="2907231512" sldId="7156"/>
            <ac:spMk id="3" creationId="{B624B8F3-061A-BE88-2960-5785CBD79099}"/>
          </ac:spMkLst>
        </pc:spChg>
        <pc:picChg chg="mod">
          <ac:chgData name="Nicole Rueth" userId="52e3b9c09b30c561" providerId="LiveId" clId="{8E55DE0E-5370-48EB-9C44-568A963CA87B}" dt="2023-08-29T01:26:22.072" v="168" actId="1076"/>
          <ac:picMkLst>
            <pc:docMk/>
            <pc:sldMk cId="2907231512" sldId="7156"/>
            <ac:picMk id="2" creationId="{34221383-ECC6-B10C-1033-99325E86DFB3}"/>
          </ac:picMkLst>
        </pc:picChg>
        <pc:picChg chg="add mod">
          <ac:chgData name="Nicole Rueth" userId="52e3b9c09b30c561" providerId="LiveId" clId="{8E55DE0E-5370-48EB-9C44-568A963CA87B}" dt="2023-08-29T01:33:58.216" v="310"/>
          <ac:picMkLst>
            <pc:docMk/>
            <pc:sldMk cId="2907231512" sldId="7156"/>
            <ac:picMk id="4" creationId="{5CCCF323-A105-5CF4-2220-988EB8585B27}"/>
          </ac:picMkLst>
        </pc:picChg>
      </pc:sldChg>
      <pc:sldChg chg="addSp modSp mod ord modTransition">
        <pc:chgData name="Nicole Rueth" userId="52e3b9c09b30c561" providerId="LiveId" clId="{8E55DE0E-5370-48EB-9C44-568A963CA87B}" dt="2023-08-29T03:31:28.097" v="3437"/>
        <pc:sldMkLst>
          <pc:docMk/>
          <pc:sldMk cId="1298296332" sldId="7157"/>
        </pc:sldMkLst>
        <pc:picChg chg="mod">
          <ac:chgData name="Nicole Rueth" userId="52e3b9c09b30c561" providerId="LiveId" clId="{8E55DE0E-5370-48EB-9C44-568A963CA87B}" dt="2023-08-29T01:27:30.132" v="265" actId="1076"/>
          <ac:picMkLst>
            <pc:docMk/>
            <pc:sldMk cId="1298296332" sldId="7157"/>
            <ac:picMk id="2" creationId="{8F1CA514-30F4-A14F-41C0-F2FC7FF58420}"/>
          </ac:picMkLst>
        </pc:picChg>
        <pc:picChg chg="add mod">
          <ac:chgData name="Nicole Rueth" userId="52e3b9c09b30c561" providerId="LiveId" clId="{8E55DE0E-5370-48EB-9C44-568A963CA87B}" dt="2023-08-29T01:33:59.550" v="313"/>
          <ac:picMkLst>
            <pc:docMk/>
            <pc:sldMk cId="1298296332" sldId="7157"/>
            <ac:picMk id="3" creationId="{78E1EC32-12AB-C90E-0A96-2FFD9478F242}"/>
          </ac:picMkLst>
        </pc:picChg>
      </pc:sldChg>
      <pc:sldChg chg="addSp modSp mod modTransition">
        <pc:chgData name="Nicole Rueth" userId="52e3b9c09b30c561" providerId="LiveId" clId="{8E55DE0E-5370-48EB-9C44-568A963CA87B}" dt="2023-08-29T03:31:28.097" v="3437"/>
        <pc:sldMkLst>
          <pc:docMk/>
          <pc:sldMk cId="3092039024" sldId="7158"/>
        </pc:sldMkLst>
        <pc:spChg chg="add mod">
          <ac:chgData name="Nicole Rueth" userId="52e3b9c09b30c561" providerId="LiveId" clId="{8E55DE0E-5370-48EB-9C44-568A963CA87B}" dt="2023-08-29T01:33:51.485" v="308" actId="20577"/>
          <ac:spMkLst>
            <pc:docMk/>
            <pc:sldMk cId="3092039024" sldId="7158"/>
            <ac:spMk id="3" creationId="{9DF2C239-A24E-C28D-1762-C189AA6EA727}"/>
          </ac:spMkLst>
        </pc:spChg>
        <pc:picChg chg="add">
          <ac:chgData name="Nicole Rueth" userId="52e3b9c09b30c561" providerId="LiveId" clId="{8E55DE0E-5370-48EB-9C44-568A963CA87B}" dt="2023-08-29T01:33:38.862" v="289"/>
          <ac:picMkLst>
            <pc:docMk/>
            <pc:sldMk cId="3092039024" sldId="7158"/>
            <ac:picMk id="2" creationId="{32FB8049-452E-4129-9DFB-F27CA6144C4B}"/>
          </ac:picMkLst>
        </pc:picChg>
        <pc:picChg chg="add mod">
          <ac:chgData name="Nicole Rueth" userId="52e3b9c09b30c561" providerId="LiveId" clId="{8E55DE0E-5370-48EB-9C44-568A963CA87B}" dt="2023-08-29T01:34:02.430" v="316"/>
          <ac:picMkLst>
            <pc:docMk/>
            <pc:sldMk cId="3092039024" sldId="7158"/>
            <ac:picMk id="4" creationId="{3888BF48-4198-5075-6EF7-E5D131CEB1CB}"/>
          </ac:picMkLst>
        </pc:picChg>
      </pc:sldChg>
      <pc:sldChg chg="addSp modSp mod modTransition">
        <pc:chgData name="Nicole Rueth" userId="52e3b9c09b30c561" providerId="LiveId" clId="{8E55DE0E-5370-48EB-9C44-568A963CA87B}" dt="2023-08-29T03:31:28.097" v="3437"/>
        <pc:sldMkLst>
          <pc:docMk/>
          <pc:sldMk cId="4273195141" sldId="7159"/>
        </pc:sldMkLst>
        <pc:spChg chg="add mod">
          <ac:chgData name="Nicole Rueth" userId="52e3b9c09b30c561" providerId="LiveId" clId="{8E55DE0E-5370-48EB-9C44-568A963CA87B}" dt="2023-08-29T01:39:39.991" v="349" actId="20577"/>
          <ac:spMkLst>
            <pc:docMk/>
            <pc:sldMk cId="4273195141" sldId="7159"/>
            <ac:spMk id="3" creationId="{0EF075F7-F01B-A40C-F4F1-821A76647CFF}"/>
          </ac:spMkLst>
        </pc:spChg>
        <pc:spChg chg="add mod">
          <ac:chgData name="Nicole Rueth" userId="52e3b9c09b30c561" providerId="LiveId" clId="{8E55DE0E-5370-48EB-9C44-568A963CA87B}" dt="2023-08-29T02:58:44.664" v="2745" actId="20577"/>
          <ac:spMkLst>
            <pc:docMk/>
            <pc:sldMk cId="4273195141" sldId="7159"/>
            <ac:spMk id="5" creationId="{41837298-5397-21F7-8C8E-04FF1FD250A8}"/>
          </ac:spMkLst>
        </pc:spChg>
        <pc:picChg chg="add mod">
          <ac:chgData name="Nicole Rueth" userId="52e3b9c09b30c561" providerId="LiveId" clId="{8E55DE0E-5370-48EB-9C44-568A963CA87B}" dt="2023-08-29T01:34:03.240" v="317"/>
          <ac:picMkLst>
            <pc:docMk/>
            <pc:sldMk cId="4273195141" sldId="7159"/>
            <ac:picMk id="2" creationId="{8046AA4D-2EF0-5392-F9B1-B63EB357E7FC}"/>
          </ac:picMkLst>
        </pc:picChg>
        <pc:picChg chg="add mod">
          <ac:chgData name="Nicole Rueth" userId="52e3b9c09b30c561" providerId="LiveId" clId="{8E55DE0E-5370-48EB-9C44-568A963CA87B}" dt="2023-08-29T01:54:31.351" v="1202" actId="1076"/>
          <ac:picMkLst>
            <pc:docMk/>
            <pc:sldMk cId="4273195141" sldId="7159"/>
            <ac:picMk id="4" creationId="{AF9BF8E0-2859-AC19-C88A-93A292BA8B3A}"/>
          </ac:picMkLst>
        </pc:picChg>
      </pc:sldChg>
      <pc:sldChg chg="addSp modSp mod ord modTransition">
        <pc:chgData name="Nicole Rueth" userId="52e3b9c09b30c561" providerId="LiveId" clId="{8E55DE0E-5370-48EB-9C44-568A963CA87B}" dt="2023-08-29T03:31:28.097" v="3437"/>
        <pc:sldMkLst>
          <pc:docMk/>
          <pc:sldMk cId="2827609761" sldId="7160"/>
        </pc:sldMkLst>
        <pc:spChg chg="add mod">
          <ac:chgData name="Nicole Rueth" userId="52e3b9c09b30c561" providerId="LiveId" clId="{8E55DE0E-5370-48EB-9C44-568A963CA87B}" dt="2023-08-29T01:27:15.671" v="261" actId="20577"/>
          <ac:spMkLst>
            <pc:docMk/>
            <pc:sldMk cId="2827609761" sldId="7160"/>
            <ac:spMk id="3" creationId="{1FA7E2EF-368A-160E-4376-682796F0A8E1}"/>
          </ac:spMkLst>
        </pc:spChg>
        <pc:picChg chg="add mod">
          <ac:chgData name="Nicole Rueth" userId="52e3b9c09b30c561" providerId="LiveId" clId="{8E55DE0E-5370-48EB-9C44-568A963CA87B}" dt="2023-08-29T01:33:59.029" v="312"/>
          <ac:picMkLst>
            <pc:docMk/>
            <pc:sldMk cId="2827609761" sldId="7160"/>
            <ac:picMk id="4" creationId="{7E7BA21C-2860-99F6-1E28-59E2ACB17F74}"/>
          </ac:picMkLst>
        </pc:picChg>
      </pc:sldChg>
      <pc:sldChg chg="addSp delSp modSp mod modTransition">
        <pc:chgData name="Nicole Rueth" userId="52e3b9c09b30c561" providerId="LiveId" clId="{8E55DE0E-5370-48EB-9C44-568A963CA87B}" dt="2023-08-29T03:31:28.097" v="3437"/>
        <pc:sldMkLst>
          <pc:docMk/>
          <pc:sldMk cId="80656115" sldId="7161"/>
        </pc:sldMkLst>
        <pc:picChg chg="del mod modCrop">
          <ac:chgData name="Nicole Rueth" userId="52e3b9c09b30c561" providerId="LiveId" clId="{8E55DE0E-5370-48EB-9C44-568A963CA87B}" dt="2023-08-29T01:30:49.893" v="276" actId="478"/>
          <ac:picMkLst>
            <pc:docMk/>
            <pc:sldMk cId="80656115" sldId="7161"/>
            <ac:picMk id="2" creationId="{FCE104C6-8C0C-3BD2-BCF1-B4C2D5E237EC}"/>
          </ac:picMkLst>
        </pc:picChg>
        <pc:picChg chg="add del mod">
          <ac:chgData name="Nicole Rueth" userId="52e3b9c09b30c561" providerId="LiveId" clId="{8E55DE0E-5370-48EB-9C44-568A963CA87B}" dt="2023-08-29T01:32:13.877" v="280" actId="478"/>
          <ac:picMkLst>
            <pc:docMk/>
            <pc:sldMk cId="80656115" sldId="7161"/>
            <ac:picMk id="3" creationId="{B6E26723-C566-A292-6A80-4E5B4DBF2E0A}"/>
          </ac:picMkLst>
        </pc:picChg>
        <pc:picChg chg="add mod modCrop">
          <ac:chgData name="Nicole Rueth" userId="52e3b9c09b30c561" providerId="LiveId" clId="{8E55DE0E-5370-48EB-9C44-568A963CA87B}" dt="2023-08-29T01:32:32.484" v="288" actId="1076"/>
          <ac:picMkLst>
            <pc:docMk/>
            <pc:sldMk cId="80656115" sldId="7161"/>
            <ac:picMk id="4" creationId="{F6ACDA43-A8F7-F7F0-3298-CE77C8CEB0DC}"/>
          </ac:picMkLst>
        </pc:picChg>
        <pc:picChg chg="add mod">
          <ac:chgData name="Nicole Rueth" userId="52e3b9c09b30c561" providerId="LiveId" clId="{8E55DE0E-5370-48EB-9C44-568A963CA87B}" dt="2023-08-29T01:34:01.395" v="315"/>
          <ac:picMkLst>
            <pc:docMk/>
            <pc:sldMk cId="80656115" sldId="7161"/>
            <ac:picMk id="5" creationId="{35B8465A-B188-6E47-CEAB-F1719E2CF35F}"/>
          </ac:picMkLst>
        </pc:picChg>
      </pc:sldChg>
      <pc:sldChg chg="del">
        <pc:chgData name="Nicole Rueth" userId="52e3b9c09b30c561" providerId="LiveId" clId="{8E55DE0E-5370-48EB-9C44-568A963CA87B}" dt="2023-08-29T01:23:15.054" v="157" actId="47"/>
        <pc:sldMkLst>
          <pc:docMk/>
          <pc:sldMk cId="192553632" sldId="7162"/>
        </pc:sldMkLst>
      </pc:sldChg>
      <pc:sldChg chg="addSp delSp modSp mod ord modTransition">
        <pc:chgData name="Nicole Rueth" userId="52e3b9c09b30c561" providerId="LiveId" clId="{8E55DE0E-5370-48EB-9C44-568A963CA87B}" dt="2023-08-29T03:31:28.097" v="3437"/>
        <pc:sldMkLst>
          <pc:docMk/>
          <pc:sldMk cId="4025122658" sldId="7163"/>
        </pc:sldMkLst>
        <pc:spChg chg="add del">
          <ac:chgData name="Nicole Rueth" userId="52e3b9c09b30c561" providerId="LiveId" clId="{8E55DE0E-5370-48EB-9C44-568A963CA87B}" dt="2023-08-29T01:25:50.709" v="162" actId="478"/>
          <ac:spMkLst>
            <pc:docMk/>
            <pc:sldMk cId="4025122658" sldId="7163"/>
            <ac:spMk id="3" creationId="{AFE44E56-F881-D9FE-D9DB-5F78876C176F}"/>
          </ac:spMkLst>
        </pc:spChg>
        <pc:spChg chg="add mod">
          <ac:chgData name="Nicole Rueth" userId="52e3b9c09b30c561" providerId="LiveId" clId="{8E55DE0E-5370-48EB-9C44-568A963CA87B}" dt="2023-08-29T01:29:01.235" v="275" actId="6549"/>
          <ac:spMkLst>
            <pc:docMk/>
            <pc:sldMk cId="4025122658" sldId="7163"/>
            <ac:spMk id="5" creationId="{275DB812-783E-E085-1A17-00751A2AD472}"/>
          </ac:spMkLst>
        </pc:spChg>
        <pc:picChg chg="add del mod">
          <ac:chgData name="Nicole Rueth" userId="52e3b9c09b30c561" providerId="LiveId" clId="{8E55DE0E-5370-48EB-9C44-568A963CA87B}" dt="2023-08-29T01:25:47.335" v="160" actId="478"/>
          <ac:picMkLst>
            <pc:docMk/>
            <pc:sldMk cId="4025122658" sldId="7163"/>
            <ac:picMk id="2" creationId="{EB322435-D6F0-7EE4-AEB5-481F418369D3}"/>
          </ac:picMkLst>
        </pc:picChg>
        <pc:picChg chg="add mod">
          <ac:chgData name="Nicole Rueth" userId="52e3b9c09b30c561" providerId="LiveId" clId="{8E55DE0E-5370-48EB-9C44-568A963CA87B}" dt="2023-08-29T01:27:00.743" v="237" actId="1076"/>
          <ac:picMkLst>
            <pc:docMk/>
            <pc:sldMk cId="4025122658" sldId="7163"/>
            <ac:picMk id="4" creationId="{490F5F2A-1AF8-C94B-31DB-B1EC7650A76C}"/>
          </ac:picMkLst>
        </pc:picChg>
        <pc:picChg chg="add mod">
          <ac:chgData name="Nicole Rueth" userId="52e3b9c09b30c561" providerId="LiveId" clId="{8E55DE0E-5370-48EB-9C44-568A963CA87B}" dt="2023-08-29T01:33:58.613" v="311"/>
          <ac:picMkLst>
            <pc:docMk/>
            <pc:sldMk cId="4025122658" sldId="7163"/>
            <ac:picMk id="6" creationId="{C74FB9F5-0702-485E-8BDA-95586E115E04}"/>
          </ac:picMkLst>
        </pc:picChg>
      </pc:sldChg>
      <pc:sldChg chg="addSp modSp new mod modTransition">
        <pc:chgData name="Nicole Rueth" userId="52e3b9c09b30c561" providerId="LiveId" clId="{8E55DE0E-5370-48EB-9C44-568A963CA87B}" dt="2023-08-30T23:49:53.762" v="3442" actId="20577"/>
        <pc:sldMkLst>
          <pc:docMk/>
          <pc:sldMk cId="4275223660" sldId="7164"/>
        </pc:sldMkLst>
        <pc:spChg chg="add mod">
          <ac:chgData name="Nicole Rueth" userId="52e3b9c09b30c561" providerId="LiveId" clId="{8E55DE0E-5370-48EB-9C44-568A963CA87B}" dt="2023-08-30T23:49:53.762" v="3442" actId="20577"/>
          <ac:spMkLst>
            <pc:docMk/>
            <pc:sldMk cId="4275223660" sldId="7164"/>
            <ac:spMk id="4" creationId="{7E9FADD4-78D8-6D38-E6DF-6FD653307007}"/>
          </ac:spMkLst>
        </pc:spChg>
        <pc:picChg chg="add mod">
          <ac:chgData name="Nicole Rueth" userId="52e3b9c09b30c561" providerId="LiveId" clId="{8E55DE0E-5370-48EB-9C44-568A963CA87B}" dt="2023-08-29T01:14:39.156" v="1"/>
          <ac:picMkLst>
            <pc:docMk/>
            <pc:sldMk cId="4275223660" sldId="7164"/>
            <ac:picMk id="3" creationId="{3E5AAC4D-400F-0DBA-589F-BE18542F2B63}"/>
          </ac:picMkLst>
        </pc:picChg>
      </pc:sldChg>
      <pc:sldChg chg="addSp modSp new modTransition">
        <pc:chgData name="Nicole Rueth" userId="52e3b9c09b30c561" providerId="LiveId" clId="{8E55DE0E-5370-48EB-9C44-568A963CA87B}" dt="2023-08-29T03:31:28.097" v="3437"/>
        <pc:sldMkLst>
          <pc:docMk/>
          <pc:sldMk cId="1519939955" sldId="7165"/>
        </pc:sldMkLst>
        <pc:picChg chg="add mod">
          <ac:chgData name="Nicole Rueth" userId="52e3b9c09b30c561" providerId="LiveId" clId="{8E55DE0E-5370-48EB-9C44-568A963CA87B}" dt="2023-08-29T01:34:00.682" v="314"/>
          <ac:picMkLst>
            <pc:docMk/>
            <pc:sldMk cId="1519939955" sldId="7165"/>
            <ac:picMk id="2" creationId="{89CDED00-FC96-9741-01B7-398CA10DFC57}"/>
          </ac:picMkLst>
        </pc:picChg>
        <pc:picChg chg="add mod">
          <ac:chgData name="Nicole Rueth" userId="52e3b9c09b30c561" providerId="LiveId" clId="{8E55DE0E-5370-48EB-9C44-568A963CA87B}" dt="2023-08-29T01:27:25.196" v="263" actId="1076"/>
          <ac:picMkLst>
            <pc:docMk/>
            <pc:sldMk cId="1519939955" sldId="7165"/>
            <ac:picMk id="1026" creationId="{2BA842AE-8E08-DED9-4059-E6194F8AABCE}"/>
          </ac:picMkLst>
        </pc:picChg>
      </pc:sldChg>
      <pc:sldChg chg="addSp delSp modSp add mod modTransition">
        <pc:chgData name="Nicole Rueth" userId="52e3b9c09b30c561" providerId="LiveId" clId="{8E55DE0E-5370-48EB-9C44-568A963CA87B}" dt="2023-08-29T03:31:28.097" v="3437"/>
        <pc:sldMkLst>
          <pc:docMk/>
          <pc:sldMk cId="1323089080" sldId="7166"/>
        </pc:sldMkLst>
        <pc:spChg chg="add mod">
          <ac:chgData name="Nicole Rueth" userId="52e3b9c09b30c561" providerId="LiveId" clId="{8E55DE0E-5370-48EB-9C44-568A963CA87B}" dt="2023-08-29T02:27:50.460" v="1616" actId="207"/>
          <ac:spMkLst>
            <pc:docMk/>
            <pc:sldMk cId="1323089080" sldId="7166"/>
            <ac:spMk id="6" creationId="{C4A5AF4C-CFAE-36B4-8365-AAE214A9E57E}"/>
          </ac:spMkLst>
        </pc:spChg>
        <pc:spChg chg="add mod">
          <ac:chgData name="Nicole Rueth" userId="52e3b9c09b30c561" providerId="LiveId" clId="{8E55DE0E-5370-48EB-9C44-568A963CA87B}" dt="2023-08-29T03:01:04.713" v="2787" actId="20577"/>
          <ac:spMkLst>
            <pc:docMk/>
            <pc:sldMk cId="1323089080" sldId="7166"/>
            <ac:spMk id="7" creationId="{A1224ABA-9FC4-E48B-C701-D8FF5912C194}"/>
          </ac:spMkLst>
        </pc:spChg>
        <pc:spChg chg="add mod">
          <ac:chgData name="Nicole Rueth" userId="52e3b9c09b30c561" providerId="LiveId" clId="{8E55DE0E-5370-48EB-9C44-568A963CA87B}" dt="2023-08-29T03:00:25.116" v="2759" actId="14100"/>
          <ac:spMkLst>
            <pc:docMk/>
            <pc:sldMk cId="1323089080" sldId="7166"/>
            <ac:spMk id="9" creationId="{3F7BFBEF-FF45-BA1E-8F68-0182B875B2A9}"/>
          </ac:spMkLst>
        </pc:spChg>
        <pc:picChg chg="add del mod">
          <ac:chgData name="Nicole Rueth" userId="52e3b9c09b30c561" providerId="LiveId" clId="{8E55DE0E-5370-48EB-9C44-568A963CA87B}" dt="2023-08-29T02:06:15.907" v="1206" actId="478"/>
          <ac:picMkLst>
            <pc:docMk/>
            <pc:sldMk cId="1323089080" sldId="7166"/>
            <ac:picMk id="3" creationId="{3133C620-DDF9-E339-E3E8-B810C023B51A}"/>
          </ac:picMkLst>
        </pc:picChg>
        <pc:picChg chg="add mod">
          <ac:chgData name="Nicole Rueth" userId="52e3b9c09b30c561" providerId="LiveId" clId="{8E55DE0E-5370-48EB-9C44-568A963CA87B}" dt="2023-08-29T02:25:52.839" v="1596" actId="1076"/>
          <ac:picMkLst>
            <pc:docMk/>
            <pc:sldMk cId="1323089080" sldId="7166"/>
            <ac:picMk id="4" creationId="{B89331ED-2C12-4385-A06B-8714C626EE70}"/>
          </ac:picMkLst>
        </pc:picChg>
        <pc:picChg chg="add mod">
          <ac:chgData name="Nicole Rueth" userId="52e3b9c09b30c561" providerId="LiveId" clId="{8E55DE0E-5370-48EB-9C44-568A963CA87B}" dt="2023-08-29T02:25:58.263" v="1599" actId="1076"/>
          <ac:picMkLst>
            <pc:docMk/>
            <pc:sldMk cId="1323089080" sldId="7166"/>
            <ac:picMk id="5" creationId="{0541802E-D907-1C7A-B7D0-8D706DCFA4A8}"/>
          </ac:picMkLst>
        </pc:picChg>
      </pc:sldChg>
      <pc:sldChg chg="add del">
        <pc:chgData name="Nicole Rueth" userId="52e3b9c09b30c561" providerId="LiveId" clId="{8E55DE0E-5370-48EB-9C44-568A963CA87B}" dt="2023-08-29T02:48:25.367" v="2586" actId="47"/>
        <pc:sldMkLst>
          <pc:docMk/>
          <pc:sldMk cId="1891704792" sldId="7167"/>
        </pc:sldMkLst>
      </pc:sldChg>
      <pc:sldChg chg="add del">
        <pc:chgData name="Nicole Rueth" userId="52e3b9c09b30c561" providerId="LiveId" clId="{8E55DE0E-5370-48EB-9C44-568A963CA87B}" dt="2023-08-29T02:48:26.235" v="2587" actId="47"/>
        <pc:sldMkLst>
          <pc:docMk/>
          <pc:sldMk cId="440200924" sldId="7168"/>
        </pc:sldMkLst>
      </pc:sldChg>
      <pc:sldChg chg="addSp modSp add mod modTransition">
        <pc:chgData name="Nicole Rueth" userId="52e3b9c09b30c561" providerId="LiveId" clId="{8E55DE0E-5370-48EB-9C44-568A963CA87B}" dt="2023-08-29T03:31:28.097" v="3437"/>
        <pc:sldMkLst>
          <pc:docMk/>
          <pc:sldMk cId="215862405" sldId="7169"/>
        </pc:sldMkLst>
        <pc:picChg chg="add mod modCrop">
          <ac:chgData name="Nicole Rueth" userId="52e3b9c09b30c561" providerId="LiveId" clId="{8E55DE0E-5370-48EB-9C44-568A963CA87B}" dt="2023-08-29T02:38:48.640" v="1852" actId="732"/>
          <ac:picMkLst>
            <pc:docMk/>
            <pc:sldMk cId="215862405" sldId="7169"/>
            <ac:picMk id="3" creationId="{2111631F-6254-22A8-F1CE-68BA163A8693}"/>
          </ac:picMkLst>
        </pc:picChg>
      </pc:sldChg>
      <pc:sldChg chg="add del">
        <pc:chgData name="Nicole Rueth" userId="52e3b9c09b30c561" providerId="LiveId" clId="{8E55DE0E-5370-48EB-9C44-568A963CA87B}" dt="2023-08-29T02:50:03.635" v="2588" actId="47"/>
        <pc:sldMkLst>
          <pc:docMk/>
          <pc:sldMk cId="1283797782" sldId="7170"/>
        </pc:sldMkLst>
      </pc:sldChg>
      <pc:sldChg chg="addSp delSp modSp add mod modTransition">
        <pc:chgData name="Nicole Rueth" userId="52e3b9c09b30c561" providerId="LiveId" clId="{8E55DE0E-5370-48EB-9C44-568A963CA87B}" dt="2023-08-29T03:31:28.097" v="3437"/>
        <pc:sldMkLst>
          <pc:docMk/>
          <pc:sldMk cId="971007794" sldId="7171"/>
        </pc:sldMkLst>
        <pc:spChg chg="mod">
          <ac:chgData name="Nicole Rueth" userId="52e3b9c09b30c561" providerId="LiveId" clId="{8E55DE0E-5370-48EB-9C44-568A963CA87B}" dt="2023-08-29T02:48:11.861" v="2585" actId="20577"/>
          <ac:spMkLst>
            <pc:docMk/>
            <pc:sldMk cId="971007794" sldId="7171"/>
            <ac:spMk id="4" creationId="{35037178-B149-6BE6-4F18-A585C1CD4126}"/>
          </ac:spMkLst>
        </pc:spChg>
        <pc:spChg chg="add del mod">
          <ac:chgData name="Nicole Rueth" userId="52e3b9c09b30c561" providerId="LiveId" clId="{8E55DE0E-5370-48EB-9C44-568A963CA87B}" dt="2023-08-29T03:30:30.052" v="3436" actId="20577"/>
          <ac:spMkLst>
            <pc:docMk/>
            <pc:sldMk cId="971007794" sldId="7171"/>
            <ac:spMk id="5" creationId="{6C9CF0CB-15E5-BD06-8F94-3D9A259A3767}"/>
          </ac:spMkLst>
        </pc:spChg>
        <pc:picChg chg="del">
          <ac:chgData name="Nicole Rueth" userId="52e3b9c09b30c561" providerId="LiveId" clId="{8E55DE0E-5370-48EB-9C44-568A963CA87B}" dt="2023-08-29T02:47:31.094" v="2573" actId="478"/>
          <ac:picMkLst>
            <pc:docMk/>
            <pc:sldMk cId="971007794" sldId="7171"/>
            <ac:picMk id="3" creationId="{FD750D8B-7655-3385-BA26-11C81A214405}"/>
          </ac:picMkLst>
        </pc:picChg>
        <pc:picChg chg="add mod">
          <ac:chgData name="Nicole Rueth" userId="52e3b9c09b30c561" providerId="LiveId" clId="{8E55DE0E-5370-48EB-9C44-568A963CA87B}" dt="2023-08-29T02:47:49.894" v="2577" actId="14100"/>
          <ac:picMkLst>
            <pc:docMk/>
            <pc:sldMk cId="971007794" sldId="7171"/>
            <ac:picMk id="6" creationId="{29A3F5E6-3494-BA94-8185-55FAAB2C8654}"/>
          </ac:picMkLst>
        </pc:picChg>
      </pc:sldChg>
      <pc:sldChg chg="add del">
        <pc:chgData name="Nicole Rueth" userId="52e3b9c09b30c561" providerId="LiveId" clId="{8E55DE0E-5370-48EB-9C44-568A963CA87B}" dt="2023-08-29T02:35:29.064" v="1849" actId="47"/>
        <pc:sldMkLst>
          <pc:docMk/>
          <pc:sldMk cId="2268310847" sldId="7171"/>
        </pc:sldMkLst>
      </pc:sldChg>
    </pc:docChg>
  </pc:docChgLst>
</pc:chgInfo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938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1A9BCE0C-CD74-4A59-802C-6D2F8C15331A}" type="datetimeFigureOut">
              <a:rPr lang="en-US" smtClean="0"/>
              <a:t>8/31/23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938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7798501B-77B5-4365-9881-C6E19A3C1E4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51456154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F04FDEA8-CBB8-46CC-9562-028963DBC55A}" type="datetimeFigureOut">
              <a:rPr lang="en-US" smtClean="0"/>
              <a:t>8/31/23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717550" y="1162050"/>
            <a:ext cx="5575300" cy="31369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73892"/>
            <a:ext cx="5608320" cy="3660458"/>
          </a:xfrm>
          <a:prstGeom prst="rect">
            <a:avLst/>
          </a:prstGeom>
        </p:spPr>
        <p:txBody>
          <a:bodyPr vert="horz" lIns="93177" tIns="46589" rIns="93177" bIns="46589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FC8BD8E7-1312-41F3-99C4-6DA5AF89196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9208429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030572B1-BB5F-4698-B696-3694B5712BCC}"/>
              </a:ext>
            </a:extLst>
          </p:cNvPr>
          <p:cNvSpPr/>
          <p:nvPr userDrawn="1"/>
        </p:nvSpPr>
        <p:spPr>
          <a:xfrm>
            <a:off x="0" y="-7296"/>
            <a:ext cx="12192000" cy="6865296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 userDrawn="1"/>
        </p:nvSpPr>
        <p:spPr>
          <a:xfrm>
            <a:off x="304800" y="304800"/>
            <a:ext cx="11582400" cy="6248400"/>
          </a:xfrm>
          <a:prstGeom prst="rect">
            <a:avLst/>
          </a:prstGeom>
          <a:solidFill>
            <a:schemeClr val="accent1"/>
          </a:solidFill>
          <a:ln w="50800">
            <a:solidFill>
              <a:schemeClr val="bg1"/>
            </a:solidFill>
            <a:miter lim="800000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838200" y="1548245"/>
            <a:ext cx="10515600" cy="2240280"/>
          </a:xfrm>
        </p:spPr>
        <p:txBody>
          <a:bodyPr anchor="b">
            <a:normAutofit/>
          </a:bodyPr>
          <a:lstStyle>
            <a:lvl1pPr algn="ctr">
              <a:defRPr sz="4400"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838200" y="3854659"/>
            <a:ext cx="10515600" cy="1143000"/>
          </a:xfrm>
        </p:spPr>
        <p:txBody>
          <a:bodyPr>
            <a:normAutofit/>
          </a:bodyPr>
          <a:lstStyle>
            <a:lvl1pPr marL="0" indent="0" algn="ctr">
              <a:buNone/>
              <a:defRPr sz="2000" cap="all" spc="50" baseline="0">
                <a:solidFill>
                  <a:schemeClr val="bg1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</p:spTree>
    <p:extLst>
      <p:ext uri="{BB962C8B-B14F-4D97-AF65-F5344CB8AC3E}">
        <p14:creationId xmlns:p14="http://schemas.microsoft.com/office/powerpoint/2010/main" val="798862757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Slide with Pictur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 userDrawn="1"/>
        </p:nvSpPr>
        <p:spPr>
          <a:xfrm>
            <a:off x="0" y="5791200"/>
            <a:ext cx="12192000" cy="10668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33400" y="5084483"/>
            <a:ext cx="11125200" cy="914400"/>
          </a:xfrm>
        </p:spPr>
        <p:txBody>
          <a:bodyPr anchor="b">
            <a:normAutofit/>
          </a:bodyPr>
          <a:lstStyle>
            <a:lvl1pPr algn="ctr">
              <a:defRPr sz="4400" spc="-50" baseline="0"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9" name="Picture Placeholder 2" descr="An empty placeholder to add an image. Click on the placeholder and select the image that you wish to add"/>
          <p:cNvSpPr>
            <a:spLocks noGrp="1"/>
          </p:cNvSpPr>
          <p:nvPr>
            <p:ph type="pic" idx="10"/>
          </p:nvPr>
        </p:nvSpPr>
        <p:spPr>
          <a:xfrm>
            <a:off x="1" y="1"/>
            <a:ext cx="4023360" cy="4745736"/>
          </a:xfrm>
        </p:spPr>
        <p:txBody>
          <a:bodyPr tIns="457200">
            <a:normAutofit/>
          </a:bodyPr>
          <a:lstStyle>
            <a:lvl1pPr marL="0" indent="0" algn="ctr">
              <a:buNone/>
              <a:defRPr sz="20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</a:p>
        </p:txBody>
      </p:sp>
      <p:sp>
        <p:nvSpPr>
          <p:cNvPr id="13" name="Picture Placeholder 2" descr="An empty placeholder to add an image. Click on the placeholder and select the image that you wish to add"/>
          <p:cNvSpPr>
            <a:spLocks noGrp="1"/>
          </p:cNvSpPr>
          <p:nvPr>
            <p:ph type="pic" idx="11"/>
          </p:nvPr>
        </p:nvSpPr>
        <p:spPr>
          <a:xfrm>
            <a:off x="4084320" y="1"/>
            <a:ext cx="4023360" cy="4745736"/>
          </a:xfrm>
        </p:spPr>
        <p:txBody>
          <a:bodyPr tIns="457200">
            <a:normAutofit/>
          </a:bodyPr>
          <a:lstStyle>
            <a:lvl1pPr marL="0" indent="0" algn="ctr">
              <a:buNone/>
              <a:defRPr sz="20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</a:p>
        </p:txBody>
      </p:sp>
      <p:sp>
        <p:nvSpPr>
          <p:cNvPr id="14" name="Picture Placeholder 2" descr="An empty placeholder to add an image. Click on the placeholder and select the image that you wish to add"/>
          <p:cNvSpPr>
            <a:spLocks noGrp="1"/>
          </p:cNvSpPr>
          <p:nvPr>
            <p:ph type="pic" idx="12"/>
          </p:nvPr>
        </p:nvSpPr>
        <p:spPr>
          <a:xfrm>
            <a:off x="8168640" y="1"/>
            <a:ext cx="4023360" cy="4745736"/>
          </a:xfrm>
        </p:spPr>
        <p:txBody>
          <a:bodyPr tIns="457200">
            <a:normAutofit/>
          </a:bodyPr>
          <a:lstStyle>
            <a:lvl1pPr marL="0" indent="0" algn="ctr">
              <a:buNone/>
              <a:defRPr sz="20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33400" y="6043123"/>
            <a:ext cx="11125200" cy="571500"/>
          </a:xfrm>
        </p:spPr>
        <p:txBody>
          <a:bodyPr>
            <a:normAutofit/>
          </a:bodyPr>
          <a:lstStyle>
            <a:lvl1pPr marL="0" indent="0" algn="ctr">
              <a:spcBef>
                <a:spcPts val="0"/>
              </a:spcBef>
              <a:buNone/>
              <a:defRPr sz="2000" cap="all" spc="50" baseline="0">
                <a:solidFill>
                  <a:schemeClr val="bg1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</p:spTree>
    <p:extLst>
      <p:ext uri="{BB962C8B-B14F-4D97-AF65-F5344CB8AC3E}">
        <p14:creationId xmlns:p14="http://schemas.microsoft.com/office/powerpoint/2010/main" val="1463745435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/>
            </a:lvl1pPr>
            <a:lvl5pPr>
              <a:defRPr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Add a footer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CC0096-1860-4642-9CD2-0079EA5E7CD1}" type="datetimeFigureOut">
              <a:rPr lang="en-US" smtClean="0"/>
              <a:t>8/31/23</a:t>
            </a:fld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375A4-56A4-47D6-9801-1991572033F7}" type="slidenum">
              <a:rPr lang="en-US" smtClean="0"/>
              <a:t>‹#›</a:t>
            </a:fld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316E1A57-3EB8-451A-B266-45A98C50290E}"/>
              </a:ext>
            </a:extLst>
          </p:cNvPr>
          <p:cNvSpPr/>
          <p:nvPr userDrawn="1"/>
        </p:nvSpPr>
        <p:spPr>
          <a:xfrm>
            <a:off x="0" y="6583680"/>
            <a:ext cx="12192000" cy="27432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1244411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>
            <a:extLst>
              <a:ext uri="{FF2B5EF4-FFF2-40B4-BE49-F238E27FC236}">
                <a16:creationId xmlns:a16="http://schemas.microsoft.com/office/drawing/2014/main" id="{BD11DBC8-30CC-4FA8-9106-53B4CC2C2DC2}"/>
              </a:ext>
            </a:extLst>
          </p:cNvPr>
          <p:cNvSpPr/>
          <p:nvPr userDrawn="1"/>
        </p:nvSpPr>
        <p:spPr>
          <a:xfrm>
            <a:off x="0" y="-7296"/>
            <a:ext cx="12192000" cy="6865296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 userDrawn="1"/>
        </p:nvSpPr>
        <p:spPr>
          <a:xfrm>
            <a:off x="304800" y="304800"/>
            <a:ext cx="11582400" cy="6248400"/>
          </a:xfrm>
          <a:prstGeom prst="rect">
            <a:avLst/>
          </a:prstGeom>
          <a:noFill/>
          <a:ln w="50800">
            <a:solidFill>
              <a:schemeClr val="bg1"/>
            </a:solidFill>
            <a:miter lim="800000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2483427"/>
            <a:ext cx="10515600" cy="2743200"/>
          </a:xfrm>
        </p:spPr>
        <p:txBody>
          <a:bodyPr anchor="b">
            <a:normAutofit/>
          </a:bodyPr>
          <a:lstStyle>
            <a:lvl1pPr algn="ctr">
              <a:defRPr sz="4400" spc="-50" baseline="0"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0"/>
          </p:nvPr>
        </p:nvSpPr>
        <p:spPr>
          <a:xfrm>
            <a:off x="835025" y="5257800"/>
            <a:ext cx="10515600" cy="914400"/>
          </a:xfrm>
        </p:spPr>
        <p:txBody>
          <a:bodyPr>
            <a:normAutofit/>
          </a:bodyPr>
          <a:lstStyle>
            <a:lvl1pPr marL="0" indent="0" algn="ctr">
              <a:spcBef>
                <a:spcPts val="0"/>
              </a:spcBef>
              <a:buFontTx/>
              <a:buNone/>
              <a:defRPr sz="2000" cap="all" spc="50" baseline="0">
                <a:solidFill>
                  <a:schemeClr val="bg1"/>
                </a:solidFill>
              </a:defRPr>
            </a:lvl1pPr>
            <a:lvl2pPr marL="365760" indent="0" algn="ctr">
              <a:buNone/>
              <a:defRPr sz="2000" cap="all" spc="50" baseline="0">
                <a:solidFill>
                  <a:schemeClr val="bg1"/>
                </a:solidFill>
              </a:defRPr>
            </a:lvl2pPr>
            <a:lvl3pPr algn="ctr">
              <a:defRPr sz="2000" cap="all" spc="50" baseline="0">
                <a:solidFill>
                  <a:schemeClr val="bg1"/>
                </a:solidFill>
              </a:defRPr>
            </a:lvl3pPr>
            <a:lvl4pPr algn="ctr">
              <a:defRPr sz="2000" cap="all" spc="50" baseline="0">
                <a:solidFill>
                  <a:schemeClr val="bg1"/>
                </a:solidFill>
              </a:defRPr>
            </a:lvl4pPr>
            <a:lvl5pPr algn="ctr">
              <a:defRPr sz="2000" cap="all" spc="50" baseline="0">
                <a:solidFill>
                  <a:schemeClr val="bg1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506778040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524000" y="1714500"/>
            <a:ext cx="4495800" cy="4462272"/>
          </a:xfrm>
        </p:spPr>
        <p:txBody>
          <a:bodyPr>
            <a:normAutofit/>
          </a:bodyPr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714500"/>
            <a:ext cx="4495800" cy="4462272"/>
          </a:xfrm>
        </p:spPr>
        <p:txBody>
          <a:bodyPr>
            <a:normAutofit/>
          </a:bodyPr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Add a footer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CC0096-1860-4642-9CD2-0079EA5E7CD1}" type="datetimeFigureOut">
              <a:rPr lang="en-US" smtClean="0"/>
              <a:t>8/31/23</a:t>
            </a:fld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375A4-56A4-47D6-9801-1991572033F7}" type="slidenum">
              <a:rPr lang="en-US" smtClean="0"/>
              <a:t>‹#›</a:t>
            </a:fld>
            <a:endParaRPr lang="en-US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AA435CCF-E47E-4922-A437-66F4EAA11B68}"/>
              </a:ext>
            </a:extLst>
          </p:cNvPr>
          <p:cNvSpPr/>
          <p:nvPr userDrawn="1"/>
        </p:nvSpPr>
        <p:spPr>
          <a:xfrm>
            <a:off x="0" y="6583680"/>
            <a:ext cx="12192000" cy="27432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4456794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527048" y="1733162"/>
            <a:ext cx="4498848" cy="685800"/>
          </a:xfrm>
        </p:spPr>
        <p:txBody>
          <a:bodyPr anchor="b">
            <a:normAutofit/>
          </a:bodyPr>
          <a:lstStyle>
            <a:lvl1pPr marL="0" indent="0">
              <a:spcBef>
                <a:spcPts val="0"/>
              </a:spcBef>
              <a:buNone/>
              <a:defRPr sz="1800" b="1" cap="all" baseline="0">
                <a:latin typeface="+mj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527048" y="2481943"/>
            <a:ext cx="4498848" cy="3690257"/>
          </a:xfrm>
        </p:spPr>
        <p:txBody>
          <a:bodyPr>
            <a:normAutofit/>
          </a:bodyPr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733162"/>
            <a:ext cx="4498848" cy="685800"/>
          </a:xfrm>
        </p:spPr>
        <p:txBody>
          <a:bodyPr anchor="b">
            <a:normAutofit/>
          </a:bodyPr>
          <a:lstStyle>
            <a:lvl1pPr marL="0" indent="0">
              <a:spcBef>
                <a:spcPts val="0"/>
              </a:spcBef>
              <a:buNone/>
              <a:defRPr sz="1800" b="1" cap="all" baseline="0">
                <a:latin typeface="+mj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481943"/>
            <a:ext cx="4498848" cy="3690257"/>
          </a:xfrm>
        </p:spPr>
        <p:txBody>
          <a:bodyPr>
            <a:normAutofit/>
          </a:bodyPr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Add a footer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CC0096-1860-4642-9CD2-0079EA5E7CD1}" type="datetimeFigureOut">
              <a:rPr lang="en-US" smtClean="0"/>
              <a:t>8/31/23</a:t>
            </a:fld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375A4-56A4-47D6-9801-1991572033F7}" type="slidenum">
              <a:rPr lang="en-US" smtClean="0"/>
              <a:t>‹#›</a:t>
            </a:fld>
            <a:endParaRPr lang="en-US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4411F5BA-84CA-4EEE-8C0E-918CF0F22C29}"/>
              </a:ext>
            </a:extLst>
          </p:cNvPr>
          <p:cNvSpPr/>
          <p:nvPr userDrawn="1"/>
        </p:nvSpPr>
        <p:spPr>
          <a:xfrm>
            <a:off x="0" y="6583680"/>
            <a:ext cx="12192000" cy="27432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9790656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Add a footer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CC0096-1860-4642-9CD2-0079EA5E7CD1}" type="datetimeFigureOut">
              <a:rPr lang="en-US" smtClean="0"/>
              <a:t>8/31/23</a:t>
            </a:fld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375A4-56A4-47D6-9801-1991572033F7}" type="slidenum">
              <a:rPr lang="en-US" smtClean="0"/>
              <a:t>‹#›</a:t>
            </a:fld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33296FFB-1492-4829-89D1-2E6FF2F9E39D}"/>
              </a:ext>
            </a:extLst>
          </p:cNvPr>
          <p:cNvSpPr/>
          <p:nvPr userDrawn="1"/>
        </p:nvSpPr>
        <p:spPr>
          <a:xfrm>
            <a:off x="0" y="6583680"/>
            <a:ext cx="12192000" cy="27432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3897671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B906BE4C-6C0E-4FB7-A0EA-7A2A70342007}"/>
              </a:ext>
            </a:extLst>
          </p:cNvPr>
          <p:cNvSpPr/>
          <p:nvPr userDrawn="1"/>
        </p:nvSpPr>
        <p:spPr>
          <a:xfrm>
            <a:off x="0" y="6583680"/>
            <a:ext cx="12192000" cy="27432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4681722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151812" y="1672934"/>
            <a:ext cx="3506788" cy="2880360"/>
          </a:xfrm>
        </p:spPr>
        <p:txBody>
          <a:bodyPr anchor="b">
            <a:normAutofit/>
          </a:bodyPr>
          <a:lstStyle>
            <a:lvl1pPr>
              <a:defRPr sz="3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30352" y="457200"/>
            <a:ext cx="7242111" cy="5715000"/>
          </a:xfrm>
        </p:spPr>
        <p:txBody>
          <a:bodyPr>
            <a:normAutofit/>
          </a:bodyPr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151812" y="4590288"/>
            <a:ext cx="3514564" cy="1581912"/>
          </a:xfrm>
        </p:spPr>
        <p:txBody>
          <a:bodyPr/>
          <a:lstStyle>
            <a:lvl1pPr marL="0" indent="0">
              <a:spcBef>
                <a:spcPts val="800"/>
              </a:spcBef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Add a footer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CC0096-1860-4642-9CD2-0079EA5E7CD1}" type="datetimeFigureOut">
              <a:rPr lang="en-US" smtClean="0"/>
              <a:t>8/31/23</a:t>
            </a:fld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375A4-56A4-47D6-9801-1991572033F7}" type="slidenum">
              <a:rPr lang="en-US" smtClean="0"/>
              <a:t>‹#›</a:t>
            </a:fld>
            <a:endParaRPr lang="en-US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8BABFE13-26EF-4D8B-846A-9DFB660D3E44}"/>
              </a:ext>
            </a:extLst>
          </p:cNvPr>
          <p:cNvSpPr/>
          <p:nvPr userDrawn="1"/>
        </p:nvSpPr>
        <p:spPr>
          <a:xfrm>
            <a:off x="0" y="6583680"/>
            <a:ext cx="12192000" cy="27432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6737413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532813" y="1683327"/>
            <a:ext cx="3125787" cy="2877260"/>
          </a:xfrm>
        </p:spPr>
        <p:txBody>
          <a:bodyPr anchor="b">
            <a:normAutofit/>
          </a:bodyPr>
          <a:lstStyle>
            <a:lvl1pPr>
              <a:defRPr sz="3000"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6" name="Picture Placeholder 2" descr="An empty placeholder to add an image. Click on the placeholder and select the image that you wish to add"/>
          <p:cNvSpPr>
            <a:spLocks noGrp="1"/>
          </p:cNvSpPr>
          <p:nvPr>
            <p:ph type="pic" idx="1"/>
          </p:nvPr>
        </p:nvSpPr>
        <p:spPr>
          <a:xfrm>
            <a:off x="0" y="-9115"/>
            <a:ext cx="4038600" cy="6857999"/>
          </a:xfrm>
          <a:solidFill>
            <a:schemeClr val="accent1"/>
          </a:solidFill>
        </p:spPr>
        <p:txBody>
          <a:bodyPr tIns="457200">
            <a:normAutofit/>
          </a:bodyPr>
          <a:lstStyle>
            <a:lvl1pPr marL="0" indent="0" algn="ctr">
              <a:buNone/>
              <a:defRPr sz="20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532813" y="4591761"/>
            <a:ext cx="3125787" cy="1580440"/>
          </a:xfrm>
        </p:spPr>
        <p:txBody>
          <a:bodyPr/>
          <a:lstStyle>
            <a:lvl1pPr marL="0" indent="0">
              <a:spcBef>
                <a:spcPts val="800"/>
              </a:spcBef>
              <a:buNone/>
              <a:defRPr sz="1600">
                <a:solidFill>
                  <a:schemeClr val="bg1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97724975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>
            <a:lvl1pPr>
              <a:defRPr/>
            </a:lvl1pPr>
            <a:lvl5pPr>
              <a:defRPr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Add a footer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CC0096-1860-4642-9CD2-0079EA5E7CD1}" type="datetimeFigureOut">
              <a:rPr lang="en-US" smtClean="0"/>
              <a:t>8/31/23</a:t>
            </a:fld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375A4-56A4-47D6-9801-1991572033F7}" type="slidenum">
              <a:rPr lang="en-US" smtClean="0"/>
              <a:t>‹#›</a:t>
            </a:fld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FD3647C5-A032-4818-82D4-6D884D127847}"/>
              </a:ext>
            </a:extLst>
          </p:cNvPr>
          <p:cNvSpPr/>
          <p:nvPr userDrawn="1"/>
        </p:nvSpPr>
        <p:spPr>
          <a:xfrm>
            <a:off x="0" y="6583680"/>
            <a:ext cx="12192000" cy="27432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7715422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457200"/>
            <a:ext cx="1943100" cy="5719762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524000" y="457200"/>
            <a:ext cx="7048500" cy="5719762"/>
          </a:xfrm>
        </p:spPr>
        <p:txBody>
          <a:bodyPr vert="eaVert"/>
          <a:lstStyle>
            <a:lvl1pPr>
              <a:defRPr/>
            </a:lvl1pPr>
            <a:lvl5pPr>
              <a:defRPr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Add a footer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CC0096-1860-4642-9CD2-0079EA5E7CD1}" type="datetimeFigureOut">
              <a:rPr lang="en-US" smtClean="0"/>
              <a:t>8/31/23</a:t>
            </a:fld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375A4-56A4-47D6-9801-1991572033F7}" type="slidenum">
              <a:rPr lang="en-US" smtClean="0"/>
              <a:t>‹#›</a:t>
            </a:fld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2582CCBC-50F8-4631-9BD1-8FF64DA0BF4A}"/>
              </a:ext>
            </a:extLst>
          </p:cNvPr>
          <p:cNvSpPr/>
          <p:nvPr userDrawn="1"/>
        </p:nvSpPr>
        <p:spPr>
          <a:xfrm>
            <a:off x="0" y="6583680"/>
            <a:ext cx="12192000" cy="27432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463502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Half Image Horizont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CD44E22-137C-4913-A29E-04F82EA8786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1850" y="3794663"/>
            <a:ext cx="10515600" cy="823232"/>
          </a:xfrm>
        </p:spPr>
        <p:txBody>
          <a:bodyPr vert="horz" lIns="91440" tIns="45720" rIns="91440" bIns="45720" rtlCol="0" anchor="b">
            <a:noAutofit/>
          </a:bodyPr>
          <a:lstStyle>
            <a:lvl1pPr algn="ctr">
              <a:defRPr lang="en-IN" sz="3600" b="1" cap="all" baseline="0"/>
            </a:lvl1pPr>
          </a:lstStyle>
          <a:p>
            <a:pPr lvl="0"/>
            <a:r>
              <a:rPr lang="en-US" noProof="0"/>
              <a:t>TITLE HERE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E8BFC94-FFEC-4290-AC27-760323F21BA3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831850" y="4839691"/>
            <a:ext cx="10515600" cy="1305379"/>
          </a:xfrm>
        </p:spPr>
        <p:txBody>
          <a:bodyPr vert="horz" lIns="91440" tIns="45720" rIns="91440" bIns="45720" rtlCol="0">
            <a:noAutofit/>
          </a:bodyPr>
          <a:lstStyle>
            <a:lvl1pPr marL="0" indent="0" algn="ctr">
              <a:lnSpc>
                <a:spcPct val="100000"/>
              </a:lnSpc>
              <a:buNone/>
              <a:defRPr lang="en-US" sz="1800" b="0" cap="none" baseline="0" dirty="0" smtClean="0"/>
            </a:lvl1pPr>
          </a:lstStyle>
          <a:p>
            <a:pPr marL="228600" lvl="0" indent="-228600"/>
            <a:r>
              <a:rPr lang="en-US" noProof="0"/>
              <a:t>Edit Master text styles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44139FA-A83B-432B-9C7C-26634F4630E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085384" y="6463207"/>
            <a:ext cx="2743200" cy="249385"/>
          </a:xfrm>
        </p:spPr>
        <p:txBody>
          <a:bodyPr/>
          <a:lstStyle>
            <a:lvl1pPr algn="r">
              <a:defRPr sz="900">
                <a:solidFill>
                  <a:schemeClr val="accent3"/>
                </a:solidFill>
              </a:defRPr>
            </a:lvl1pPr>
          </a:lstStyle>
          <a:p>
            <a:fld id="{48BB047D-A6CD-43AB-96F0-683C726B586B}" type="slidenum">
              <a:rPr lang="en-US" noProof="0" smtClean="0"/>
              <a:pPr/>
              <a:t>‹#›</a:t>
            </a:fld>
            <a:endParaRPr lang="en-US" noProof="0"/>
          </a:p>
        </p:txBody>
      </p:sp>
      <p:sp>
        <p:nvSpPr>
          <p:cNvPr id="14" name="Picture Placeholder 13">
            <a:extLst>
              <a:ext uri="{FF2B5EF4-FFF2-40B4-BE49-F238E27FC236}">
                <a16:creationId xmlns:a16="http://schemas.microsoft.com/office/drawing/2014/main" id="{A7389277-B3D3-4AEE-8BE0-0559A7396981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0" y="0"/>
            <a:ext cx="12192000" cy="3713018"/>
          </a:xfrm>
          <a:solidFill>
            <a:schemeClr val="bg1">
              <a:lumMod val="85000"/>
            </a:schemeClr>
          </a:solidFill>
        </p:spPr>
        <p:txBody>
          <a:bodyPr anchor="ctr">
            <a:normAutofit/>
          </a:bodyPr>
          <a:lstStyle>
            <a:lvl1pPr marL="0" indent="0" algn="ctr">
              <a:buNone/>
              <a:defRPr sz="2000"/>
            </a:lvl1pPr>
          </a:lstStyle>
          <a:p>
            <a:r>
              <a:rPr lang="en-US" noProof="0"/>
              <a:t>Click icon to add picture</a:t>
            </a:r>
          </a:p>
        </p:txBody>
      </p:sp>
      <p:cxnSp>
        <p:nvCxnSpPr>
          <p:cNvPr id="7" name="Straight Connector 6">
            <a:extLst>
              <a:ext uri="{FF2B5EF4-FFF2-40B4-BE49-F238E27FC236}">
                <a16:creationId xmlns:a16="http://schemas.microsoft.com/office/drawing/2014/main" id="{D93E40EC-FFAE-4BC0-932E-60CC9A1785C0}"/>
              </a:ext>
            </a:extLst>
          </p:cNvPr>
          <p:cNvCxnSpPr>
            <a:cxnSpLocks/>
          </p:cNvCxnSpPr>
          <p:nvPr userDrawn="1"/>
        </p:nvCxnSpPr>
        <p:spPr>
          <a:xfrm>
            <a:off x="5351690" y="3748188"/>
            <a:ext cx="1488621" cy="0"/>
          </a:xfrm>
          <a:prstGeom prst="line">
            <a:avLst/>
          </a:prstGeom>
          <a:ln w="1397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" name="Content Placeholder 16">
            <a:extLst>
              <a:ext uri="{FF2B5EF4-FFF2-40B4-BE49-F238E27FC236}">
                <a16:creationId xmlns:a16="http://schemas.microsoft.com/office/drawing/2014/main" id="{B34A1799-63F2-4B23-A188-7BAB23FB821F}"/>
              </a:ext>
            </a:extLst>
          </p:cNvPr>
          <p:cNvSpPr>
            <a:spLocks noGrp="1"/>
          </p:cNvSpPr>
          <p:nvPr>
            <p:ph sz="quarter" idx="14" hasCustomPrompt="1"/>
          </p:nvPr>
        </p:nvSpPr>
        <p:spPr>
          <a:xfrm>
            <a:off x="363416" y="6462713"/>
            <a:ext cx="2262187" cy="249237"/>
          </a:xfrm>
        </p:spPr>
        <p:txBody>
          <a:bodyPr>
            <a:noAutofit/>
          </a:bodyPr>
          <a:lstStyle>
            <a:lvl1pPr marL="0" indent="0">
              <a:buNone/>
              <a:defRPr sz="1400" b="1" cap="all" baseline="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noProof="0"/>
              <a:t>Your company name</a:t>
            </a:r>
          </a:p>
        </p:txBody>
      </p:sp>
      <p:grpSp>
        <p:nvGrpSpPr>
          <p:cNvPr id="18" name="Group 17">
            <a:extLst>
              <a:ext uri="{FF2B5EF4-FFF2-40B4-BE49-F238E27FC236}">
                <a16:creationId xmlns:a16="http://schemas.microsoft.com/office/drawing/2014/main" id="{65844635-8274-49B1-BBEC-354A0872E526}"/>
              </a:ext>
            </a:extLst>
          </p:cNvPr>
          <p:cNvGrpSpPr/>
          <p:nvPr userDrawn="1"/>
        </p:nvGrpSpPr>
        <p:grpSpPr>
          <a:xfrm>
            <a:off x="5721601" y="4594679"/>
            <a:ext cx="748798" cy="134113"/>
            <a:chOff x="4827813" y="2534636"/>
            <a:chExt cx="996651" cy="178504"/>
          </a:xfrm>
        </p:grpSpPr>
        <p:sp>
          <p:nvSpPr>
            <p:cNvPr id="19" name="Oval 18">
              <a:extLst>
                <a:ext uri="{FF2B5EF4-FFF2-40B4-BE49-F238E27FC236}">
                  <a16:creationId xmlns:a16="http://schemas.microsoft.com/office/drawing/2014/main" id="{9754643C-5B30-4FC2-BFAC-4FD007AC9EC7}"/>
                </a:ext>
              </a:extLst>
            </p:cNvPr>
            <p:cNvSpPr/>
            <p:nvPr/>
          </p:nvSpPr>
          <p:spPr>
            <a:xfrm>
              <a:off x="4827813" y="2534636"/>
              <a:ext cx="178504" cy="178504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noProof="0"/>
            </a:p>
          </p:txBody>
        </p:sp>
        <p:sp>
          <p:nvSpPr>
            <p:cNvPr id="20" name="Oval 19">
              <a:extLst>
                <a:ext uri="{FF2B5EF4-FFF2-40B4-BE49-F238E27FC236}">
                  <a16:creationId xmlns:a16="http://schemas.microsoft.com/office/drawing/2014/main" id="{23FDDB55-6BA5-4489-9E37-4A76254A5CD7}"/>
                </a:ext>
              </a:extLst>
            </p:cNvPr>
            <p:cNvSpPr/>
            <p:nvPr/>
          </p:nvSpPr>
          <p:spPr>
            <a:xfrm>
              <a:off x="5092508" y="2534636"/>
              <a:ext cx="178504" cy="178504"/>
            </a:xfrm>
            <a:prstGeom prst="ellipse">
              <a:avLst/>
            </a:prstGeom>
            <a:solidFill>
              <a:schemeClr val="accent4">
                <a:alpha val="7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noProof="0"/>
            </a:p>
          </p:txBody>
        </p:sp>
        <p:sp>
          <p:nvSpPr>
            <p:cNvPr id="21" name="Oval 20">
              <a:extLst>
                <a:ext uri="{FF2B5EF4-FFF2-40B4-BE49-F238E27FC236}">
                  <a16:creationId xmlns:a16="http://schemas.microsoft.com/office/drawing/2014/main" id="{DA023CF8-2471-40A5-B2EF-E9BF4DF2C0E1}"/>
                </a:ext>
              </a:extLst>
            </p:cNvPr>
            <p:cNvSpPr/>
            <p:nvPr/>
          </p:nvSpPr>
          <p:spPr>
            <a:xfrm>
              <a:off x="5369234" y="2534636"/>
              <a:ext cx="178504" cy="178504"/>
            </a:xfrm>
            <a:prstGeom prst="ellipse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 noProof="0"/>
            </a:p>
          </p:txBody>
        </p:sp>
        <p:sp>
          <p:nvSpPr>
            <p:cNvPr id="22" name="Oval 21">
              <a:extLst>
                <a:ext uri="{FF2B5EF4-FFF2-40B4-BE49-F238E27FC236}">
                  <a16:creationId xmlns:a16="http://schemas.microsoft.com/office/drawing/2014/main" id="{F9B0428F-5D1A-4CD3-BDA2-9CA7F5141455}"/>
                </a:ext>
              </a:extLst>
            </p:cNvPr>
            <p:cNvSpPr/>
            <p:nvPr/>
          </p:nvSpPr>
          <p:spPr>
            <a:xfrm>
              <a:off x="5645960" y="2534636"/>
              <a:ext cx="178504" cy="178504"/>
            </a:xfrm>
            <a:prstGeom prst="ellipse">
              <a:avLst/>
            </a:prstGeom>
            <a:solidFill>
              <a:schemeClr val="accent3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 noProof="0"/>
            </a:p>
          </p:txBody>
        </p:sp>
      </p:grpSp>
      <p:sp>
        <p:nvSpPr>
          <p:cNvPr id="13" name="Rectangle 12">
            <a:extLst>
              <a:ext uri="{FF2B5EF4-FFF2-40B4-BE49-F238E27FC236}">
                <a16:creationId xmlns:a16="http://schemas.microsoft.com/office/drawing/2014/main" id="{B9ABF5F7-931F-4C35-8B2E-4FD10D5BC720}"/>
              </a:ext>
            </a:extLst>
          </p:cNvPr>
          <p:cNvSpPr/>
          <p:nvPr userDrawn="1"/>
        </p:nvSpPr>
        <p:spPr>
          <a:xfrm>
            <a:off x="0" y="6583680"/>
            <a:ext cx="12192000" cy="27432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55575083"/>
      </p:ext>
    </p:extLst>
  </p:cSld>
  <p:clrMapOvr>
    <a:masterClrMapping/>
  </p:clrMapOvr>
  <p:hf hdr="0" ftr="0" dt="0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524000" y="457200"/>
            <a:ext cx="9144000" cy="1143000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524000" y="1714500"/>
            <a:ext cx="9144000" cy="44577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Rectangle 6"/>
          <p:cNvSpPr/>
          <p:nvPr userDrawn="1"/>
        </p:nvSpPr>
        <p:spPr>
          <a:xfrm>
            <a:off x="0" y="6583680"/>
            <a:ext cx="12192000" cy="27432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523999" y="6601556"/>
            <a:ext cx="6491381" cy="2286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100">
                <a:solidFill>
                  <a:schemeClr val="bg1"/>
                </a:solidFill>
              </a:defRPr>
            </a:lvl1pPr>
          </a:lstStyle>
          <a:p>
            <a:r>
              <a:rPr lang="en-US"/>
              <a:t>Add a footer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187908" y="6601556"/>
            <a:ext cx="1534064" cy="2286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100">
                <a:solidFill>
                  <a:schemeClr val="bg1"/>
                </a:solidFill>
              </a:defRPr>
            </a:lvl1pPr>
          </a:lstStyle>
          <a:p>
            <a:fld id="{37CC0096-1860-4642-9CD2-0079EA5E7CD1}" type="datetimeFigureOut">
              <a:rPr lang="en-US" smtClean="0"/>
              <a:pPr/>
              <a:t>8/31/23</a:t>
            </a:fld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894499" y="6601556"/>
            <a:ext cx="773502" cy="2286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100">
                <a:solidFill>
                  <a:schemeClr val="bg1"/>
                </a:solidFill>
              </a:defRPr>
            </a:lvl1pPr>
          </a:lstStyle>
          <a:p>
            <a:fld id="{E31375A4-56A4-47D6-9801-1991572033F7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4325986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60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  <p:sldLayoutId id="2147483661" r:id="rId13"/>
  </p:sldLayoutIdLst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3400" kern="1200" cap="all" baseline="0">
          <a:solidFill>
            <a:schemeClr val="accent1">
              <a:lumMod val="75000"/>
            </a:schemeClr>
          </a:solidFill>
          <a:latin typeface="+mj-lt"/>
          <a:ea typeface="+mj-ea"/>
          <a:cs typeface="+mj-cs"/>
        </a:defRPr>
      </a:lvl1pPr>
    </p:titleStyle>
    <p:bodyStyle>
      <a:lvl1pPr marL="274320" indent="-228600" algn="l" defTabSz="914400" rtl="0" eaLnBrk="1" latinLnBrk="0" hangingPunct="1">
        <a:lnSpc>
          <a:spcPct val="90000"/>
        </a:lnSpc>
        <a:spcBef>
          <a:spcPts val="1800"/>
        </a:spcBef>
        <a:buClr>
          <a:schemeClr val="accent1">
            <a:lumMod val="50000"/>
          </a:schemeClr>
        </a:buClr>
        <a:buSzPct val="100000"/>
        <a:buFont typeface="Arial" pitchFamily="34" charset="0"/>
        <a:buChar char="▪"/>
        <a:defRPr sz="2000" kern="1200">
          <a:solidFill>
            <a:schemeClr val="tx1"/>
          </a:solidFill>
          <a:latin typeface="+mn-lt"/>
          <a:ea typeface="+mn-ea"/>
          <a:cs typeface="+mn-cs"/>
        </a:defRPr>
      </a:lvl1pPr>
      <a:lvl2pPr marL="594360" indent="-228600" algn="l" defTabSz="914400" rtl="0" eaLnBrk="1" latinLnBrk="0" hangingPunct="1">
        <a:lnSpc>
          <a:spcPct val="90000"/>
        </a:lnSpc>
        <a:spcBef>
          <a:spcPts val="800"/>
        </a:spcBef>
        <a:buClr>
          <a:schemeClr val="accent1">
            <a:lumMod val="50000"/>
          </a:schemeClr>
        </a:buClr>
        <a:buSzPct val="100000"/>
        <a:buFont typeface="Arial" pitchFamily="34" charset="0"/>
        <a:buChar char="▪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28600" algn="l" defTabSz="914400" rtl="0" eaLnBrk="1" latinLnBrk="0" hangingPunct="1">
        <a:lnSpc>
          <a:spcPct val="90000"/>
        </a:lnSpc>
        <a:spcBef>
          <a:spcPts val="800"/>
        </a:spcBef>
        <a:buClr>
          <a:schemeClr val="accent1">
            <a:lumMod val="50000"/>
          </a:schemeClr>
        </a:buClr>
        <a:buSzPct val="100000"/>
        <a:buFont typeface="Arial" pitchFamily="34" charset="0"/>
        <a:buChar char="▪"/>
        <a:defRPr sz="1600" kern="1200">
          <a:solidFill>
            <a:schemeClr val="tx1"/>
          </a:solidFill>
          <a:latin typeface="+mn-lt"/>
          <a:ea typeface="+mn-ea"/>
          <a:cs typeface="+mn-cs"/>
        </a:defRPr>
      </a:lvl3pPr>
      <a:lvl4pPr marL="1188720" indent="-182880" algn="l" defTabSz="914400" rtl="0" eaLnBrk="1" latinLnBrk="0" hangingPunct="1">
        <a:lnSpc>
          <a:spcPct val="90000"/>
        </a:lnSpc>
        <a:spcBef>
          <a:spcPts val="800"/>
        </a:spcBef>
        <a:buClr>
          <a:schemeClr val="accent1">
            <a:lumMod val="50000"/>
          </a:schemeClr>
        </a:buClr>
        <a:buSzPct val="100000"/>
        <a:buFont typeface="Arial" pitchFamily="34" charset="0"/>
        <a:buChar char="▪"/>
        <a:defRPr sz="1400" kern="1200">
          <a:solidFill>
            <a:schemeClr val="tx1"/>
          </a:solidFill>
          <a:latin typeface="+mn-lt"/>
          <a:ea typeface="+mn-ea"/>
          <a:cs typeface="+mn-cs"/>
        </a:defRPr>
      </a:lvl4pPr>
      <a:lvl5pPr marL="1463040" indent="-182880" algn="l" defTabSz="914400" rtl="0" eaLnBrk="1" latinLnBrk="0" hangingPunct="1">
        <a:lnSpc>
          <a:spcPct val="90000"/>
        </a:lnSpc>
        <a:spcBef>
          <a:spcPts val="800"/>
        </a:spcBef>
        <a:buClr>
          <a:schemeClr val="accent1">
            <a:lumMod val="50000"/>
          </a:schemeClr>
        </a:buClr>
        <a:buSzPct val="100000"/>
        <a:buFont typeface="Arial" pitchFamily="34" charset="0"/>
        <a:buChar char="▪"/>
        <a:defRPr sz="1400" kern="1200">
          <a:solidFill>
            <a:schemeClr val="tx1"/>
          </a:solidFill>
          <a:latin typeface="+mn-lt"/>
          <a:ea typeface="+mn-ea"/>
          <a:cs typeface="+mn-cs"/>
        </a:defRPr>
      </a:lvl5pPr>
      <a:lvl6pPr marL="1691640" indent="-182880" algn="l" defTabSz="914400" rtl="0" eaLnBrk="1" latinLnBrk="0" hangingPunct="1">
        <a:lnSpc>
          <a:spcPct val="90000"/>
        </a:lnSpc>
        <a:spcBef>
          <a:spcPts val="800"/>
        </a:spcBef>
        <a:buClr>
          <a:schemeClr val="accent1">
            <a:lumMod val="50000"/>
          </a:schemeClr>
        </a:buClr>
        <a:buSzPct val="100000"/>
        <a:buFont typeface="Arial" pitchFamily="34" charset="0"/>
        <a:buChar char="▪"/>
        <a:defRPr sz="14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defTabSz="914400" rtl="0" eaLnBrk="1" latinLnBrk="0" hangingPunct="1">
        <a:lnSpc>
          <a:spcPct val="90000"/>
        </a:lnSpc>
        <a:spcBef>
          <a:spcPts val="800"/>
        </a:spcBef>
        <a:buClr>
          <a:schemeClr val="accent1">
            <a:lumMod val="50000"/>
          </a:schemeClr>
        </a:buClr>
        <a:buSzPct val="100000"/>
        <a:buFont typeface="Arial" pitchFamily="34" charset="0"/>
        <a:buChar char="▪"/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2148840" indent="-182880" algn="l" defTabSz="914400" rtl="0" eaLnBrk="1" latinLnBrk="0" hangingPunct="1">
        <a:lnSpc>
          <a:spcPct val="90000"/>
        </a:lnSpc>
        <a:spcBef>
          <a:spcPts val="800"/>
        </a:spcBef>
        <a:buClr>
          <a:schemeClr val="accent1">
            <a:lumMod val="50000"/>
          </a:schemeClr>
        </a:buClr>
        <a:buSzPct val="100000"/>
        <a:buFont typeface="Arial" pitchFamily="34" charset="0"/>
        <a:buChar char="▪"/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2377440" indent="-182880" algn="l" defTabSz="914400" rtl="0" eaLnBrk="1" latinLnBrk="0" hangingPunct="1">
        <a:lnSpc>
          <a:spcPct val="90000"/>
        </a:lnSpc>
        <a:spcBef>
          <a:spcPts val="800"/>
        </a:spcBef>
        <a:buClr>
          <a:schemeClr val="accent1">
            <a:lumMod val="50000"/>
          </a:schemeClr>
        </a:buClr>
        <a:buSzPct val="100000"/>
        <a:buFont typeface="Arial" pitchFamily="34" charset="0"/>
        <a:buChar char="▪"/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3840" userDrawn="1">
          <p15:clr>
            <a:srgbClr val="F26B43"/>
          </p15:clr>
        </p15:guide>
        <p15:guide id="4" orient="horz" pos="2160" userDrawn="1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8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8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8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8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8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8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8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8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8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8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8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14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8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17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8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8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391A52E6-2E4E-7EF6-2240-D72AD55C9390}"/>
              </a:ext>
            </a:extLst>
          </p:cNvPr>
          <p:cNvSpPr txBox="1"/>
          <p:nvPr/>
        </p:nvSpPr>
        <p:spPr>
          <a:xfrm>
            <a:off x="1349697" y="1351508"/>
            <a:ext cx="5381897" cy="415498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l"/>
            <a:r>
              <a:rPr lang="en-US" sz="2400" b="0" i="0" dirty="0">
                <a:solidFill>
                  <a:srgbClr val="666666"/>
                </a:solidFill>
                <a:effectLst/>
              </a:rPr>
              <a:t>Empty your vessel everyday. Turn it upside down, shake it out and smack it a few times to make sure your vessel is bone dry. That doesn’t mean you’re empty – it means you’re ready to be refilled, renewed and refreshed by the Holy Spirit with more than you can imagine.</a:t>
            </a:r>
          </a:p>
          <a:p>
            <a:pPr algn="l"/>
            <a:endParaRPr lang="en-US" sz="2400" b="0" i="0" dirty="0">
              <a:solidFill>
                <a:srgbClr val="666666"/>
              </a:solidFill>
              <a:effectLst/>
            </a:endParaRPr>
          </a:p>
          <a:p>
            <a:pPr algn="l"/>
            <a:r>
              <a:rPr lang="en-US" sz="2400" dirty="0">
                <a:solidFill>
                  <a:srgbClr val="666666"/>
                </a:solidFill>
              </a:rPr>
              <a:t>T</a:t>
            </a:r>
            <a:r>
              <a:rPr lang="en-US" sz="2400" b="0" i="0" dirty="0">
                <a:solidFill>
                  <a:srgbClr val="666666"/>
                </a:solidFill>
                <a:effectLst/>
              </a:rPr>
              <a:t>hat’s how you always end up with more by giving away all that you have. 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5B329D72-105F-BF45-4A4E-0B482B8D3EE5}"/>
              </a:ext>
            </a:extLst>
          </p:cNvPr>
          <p:cNvSpPr txBox="1"/>
          <p:nvPr/>
        </p:nvSpPr>
        <p:spPr>
          <a:xfrm>
            <a:off x="288206" y="194558"/>
            <a:ext cx="11615587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solidFill>
                  <a:srgbClr val="0070C0"/>
                </a:solidFill>
              </a:rPr>
              <a:t>Pour It Out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48F4359A-58D6-0CF1-9A59-6D9EE5B39F8F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-21"/>
          <a:stretch/>
        </p:blipFill>
        <p:spPr>
          <a:xfrm>
            <a:off x="7793084" y="0"/>
            <a:ext cx="4398916" cy="6596485"/>
          </a:xfrm>
          <a:prstGeom prst="rect">
            <a:avLst/>
          </a:prstGeom>
        </p:spPr>
      </p:pic>
      <p:pic>
        <p:nvPicPr>
          <p:cNvPr id="6" name="Picture 5" descr="Text, logo&#10;&#10;Description automatically generated with medium confidence">
            <a:extLst>
              <a:ext uri="{FF2B5EF4-FFF2-40B4-BE49-F238E27FC236}">
                <a16:creationId xmlns:a16="http://schemas.microsoft.com/office/drawing/2014/main" id="{955A685A-3061-EC9B-B8A1-3694E9D9AC73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28131" b="21463"/>
          <a:stretch/>
        </p:blipFill>
        <p:spPr>
          <a:xfrm>
            <a:off x="0" y="5687103"/>
            <a:ext cx="1701799" cy="8578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3183784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with her arms crossed&#10;&#10;Description automatically generated">
            <a:extLst>
              <a:ext uri="{FF2B5EF4-FFF2-40B4-BE49-F238E27FC236}">
                <a16:creationId xmlns:a16="http://schemas.microsoft.com/office/drawing/2014/main" id="{3E5AAC4D-400F-0DBA-589F-BE18542F2B6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7E9FADD4-78D8-6D38-E6DF-6FD653307007}"/>
              </a:ext>
            </a:extLst>
          </p:cNvPr>
          <p:cNvSpPr txBox="1"/>
          <p:nvPr/>
        </p:nvSpPr>
        <p:spPr>
          <a:xfrm>
            <a:off x="294968" y="894735"/>
            <a:ext cx="5047472" cy="230832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800" dirty="0">
                <a:solidFill>
                  <a:schemeClr val="bg2"/>
                </a:solidFill>
                <a:latin typeface="Arial Black" panose="020B0A04020102020204" pitchFamily="34" charset="0"/>
              </a:rPr>
              <a:t>Climbing and </a:t>
            </a:r>
          </a:p>
          <a:p>
            <a:r>
              <a:rPr lang="en-US" sz="4800" dirty="0">
                <a:solidFill>
                  <a:schemeClr val="bg2"/>
                </a:solidFill>
                <a:latin typeface="Arial Black" panose="020B0A04020102020204" pitchFamily="34" charset="0"/>
              </a:rPr>
              <a:t>Maintaining</a:t>
            </a:r>
          </a:p>
          <a:p>
            <a:r>
              <a:rPr lang="en-US" sz="4800" dirty="0">
                <a:solidFill>
                  <a:schemeClr val="bg2"/>
                </a:solidFill>
                <a:latin typeface="Arial Black" panose="020B0A04020102020204" pitchFamily="34" charset="0"/>
              </a:rPr>
              <a:t>#1 in Colorado</a:t>
            </a:r>
          </a:p>
        </p:txBody>
      </p:sp>
    </p:spTree>
    <p:extLst>
      <p:ext uri="{BB962C8B-B14F-4D97-AF65-F5344CB8AC3E}">
        <p14:creationId xmlns:p14="http://schemas.microsoft.com/office/powerpoint/2010/main" val="427522366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>
            <a:extLst>
              <a:ext uri="{FF2B5EF4-FFF2-40B4-BE49-F238E27FC236}">
                <a16:creationId xmlns:a16="http://schemas.microsoft.com/office/drawing/2014/main" id="{FE536EEC-53C5-8353-ED1E-141275D0B164}"/>
              </a:ext>
            </a:extLst>
          </p:cNvPr>
          <p:cNvSpPr/>
          <p:nvPr/>
        </p:nvSpPr>
        <p:spPr>
          <a:xfrm>
            <a:off x="7561006" y="4847303"/>
            <a:ext cx="3008672" cy="334297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675942CC-CFFB-A81C-EA41-71397780A5B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886475" y="125868"/>
            <a:ext cx="6419049" cy="6419049"/>
          </a:xfrm>
          <a:prstGeom prst="rect">
            <a:avLst/>
          </a:prstGeom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F2A90F88-DA15-ECE6-0313-B1599A765D91}"/>
              </a:ext>
            </a:extLst>
          </p:cNvPr>
          <p:cNvSpPr/>
          <p:nvPr/>
        </p:nvSpPr>
        <p:spPr>
          <a:xfrm>
            <a:off x="7561006" y="6116010"/>
            <a:ext cx="1452365" cy="334297"/>
          </a:xfrm>
          <a:prstGeom prst="rect">
            <a:avLst/>
          </a:prstGeom>
          <a:solidFill>
            <a:srgbClr val="2EAF93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Rueth Team</a:t>
            </a:r>
          </a:p>
        </p:txBody>
      </p:sp>
      <p:pic>
        <p:nvPicPr>
          <p:cNvPr id="2" name="Picture 1" descr="Text, logo&#10;&#10;Description automatically generated with medium confidence">
            <a:extLst>
              <a:ext uri="{FF2B5EF4-FFF2-40B4-BE49-F238E27FC236}">
                <a16:creationId xmlns:a16="http://schemas.microsoft.com/office/drawing/2014/main" id="{6C5FCA61-F9F8-E8CF-D081-1F98447CFC27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28131" b="21463"/>
          <a:stretch/>
        </p:blipFill>
        <p:spPr>
          <a:xfrm>
            <a:off x="0" y="5687103"/>
            <a:ext cx="1701799" cy="8578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6011656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34221383-ECC6-B10C-1033-99325E86DFB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015920" y="902444"/>
            <a:ext cx="8160160" cy="5440107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B624B8F3-061A-BE88-2960-5785CBD79099}"/>
              </a:ext>
            </a:extLst>
          </p:cNvPr>
          <p:cNvSpPr txBox="1"/>
          <p:nvPr/>
        </p:nvSpPr>
        <p:spPr>
          <a:xfrm>
            <a:off x="288206" y="194558"/>
            <a:ext cx="11615587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solidFill>
                  <a:srgbClr val="0070C0"/>
                </a:solidFill>
              </a:rPr>
              <a:t>Packed Events</a:t>
            </a:r>
          </a:p>
        </p:txBody>
      </p:sp>
      <p:pic>
        <p:nvPicPr>
          <p:cNvPr id="4" name="Picture 3" descr="Text, logo&#10;&#10;Description automatically generated with medium confidence">
            <a:extLst>
              <a:ext uri="{FF2B5EF4-FFF2-40B4-BE49-F238E27FC236}">
                <a16:creationId xmlns:a16="http://schemas.microsoft.com/office/drawing/2014/main" id="{5CCCF323-A105-5CF4-2220-988EB8585B27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28131" b="21463"/>
          <a:stretch/>
        </p:blipFill>
        <p:spPr>
          <a:xfrm>
            <a:off x="0" y="5687103"/>
            <a:ext cx="1701799" cy="8578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0723151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490F5F2A-1AF8-C94B-31DB-B1EC7650A76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39745" y="1089574"/>
            <a:ext cx="7912510" cy="5277582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275DB812-783E-E085-1A17-00751A2AD472}"/>
              </a:ext>
            </a:extLst>
          </p:cNvPr>
          <p:cNvSpPr txBox="1"/>
          <p:nvPr/>
        </p:nvSpPr>
        <p:spPr>
          <a:xfrm>
            <a:off x="288206" y="194558"/>
            <a:ext cx="11615587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solidFill>
                  <a:srgbClr val="0070C0"/>
                </a:solidFill>
              </a:rPr>
              <a:t>Professional Video Room</a:t>
            </a:r>
          </a:p>
        </p:txBody>
      </p:sp>
      <p:pic>
        <p:nvPicPr>
          <p:cNvPr id="6" name="Picture 5" descr="Text, logo&#10;&#10;Description automatically generated with medium confidence">
            <a:extLst>
              <a:ext uri="{FF2B5EF4-FFF2-40B4-BE49-F238E27FC236}">
                <a16:creationId xmlns:a16="http://schemas.microsoft.com/office/drawing/2014/main" id="{C74FB9F5-0702-485E-8BDA-95586E115E04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28131" b="21463"/>
          <a:stretch/>
        </p:blipFill>
        <p:spPr>
          <a:xfrm>
            <a:off x="0" y="5687103"/>
            <a:ext cx="1701799" cy="8578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2512265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5066A8AF-4C4A-846B-1C47-D20B144E3A3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81000" y="1071562"/>
            <a:ext cx="11430000" cy="4714875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1FA7E2EF-368A-160E-4376-682796F0A8E1}"/>
              </a:ext>
            </a:extLst>
          </p:cNvPr>
          <p:cNvSpPr txBox="1"/>
          <p:nvPr/>
        </p:nvSpPr>
        <p:spPr>
          <a:xfrm>
            <a:off x="288206" y="194558"/>
            <a:ext cx="11615587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solidFill>
                  <a:srgbClr val="0070C0"/>
                </a:solidFill>
              </a:rPr>
              <a:t>Organized Database</a:t>
            </a:r>
          </a:p>
        </p:txBody>
      </p:sp>
      <p:pic>
        <p:nvPicPr>
          <p:cNvPr id="4" name="Picture 3" descr="Text, logo&#10;&#10;Description automatically generated with medium confidence">
            <a:extLst>
              <a:ext uri="{FF2B5EF4-FFF2-40B4-BE49-F238E27FC236}">
                <a16:creationId xmlns:a16="http://schemas.microsoft.com/office/drawing/2014/main" id="{7E7BA21C-2860-99F6-1E28-59E2ACB17F74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28131" b="21463"/>
          <a:stretch/>
        </p:blipFill>
        <p:spPr>
          <a:xfrm>
            <a:off x="0" y="5687103"/>
            <a:ext cx="1701799" cy="8578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2760976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8F1CA514-30F4-A14F-41C0-F2FC7FF5842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68845" y="744021"/>
            <a:ext cx="8854310" cy="5066844"/>
          </a:xfrm>
          <a:prstGeom prst="rect">
            <a:avLst/>
          </a:prstGeom>
        </p:spPr>
      </p:pic>
      <p:pic>
        <p:nvPicPr>
          <p:cNvPr id="3" name="Picture 2" descr="Text, logo&#10;&#10;Description automatically generated with medium confidence">
            <a:extLst>
              <a:ext uri="{FF2B5EF4-FFF2-40B4-BE49-F238E27FC236}">
                <a16:creationId xmlns:a16="http://schemas.microsoft.com/office/drawing/2014/main" id="{78E1EC32-12AB-C90E-0A96-2FFD9478F242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28131" b="21463"/>
          <a:stretch/>
        </p:blipFill>
        <p:spPr>
          <a:xfrm>
            <a:off x="0" y="5687103"/>
            <a:ext cx="1701799" cy="8578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9829633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DIY Video Call Privacy Screen - Karen Kavett">
            <a:extLst>
              <a:ext uri="{FF2B5EF4-FFF2-40B4-BE49-F238E27FC236}">
                <a16:creationId xmlns:a16="http://schemas.microsoft.com/office/drawing/2014/main" id="{2BA842AE-8E08-DED9-4059-E6194F8AABC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1724947" y="514964"/>
            <a:ext cx="8742106" cy="582807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" name="Picture 1" descr="Text, logo&#10;&#10;Description automatically generated with medium confidence">
            <a:extLst>
              <a:ext uri="{FF2B5EF4-FFF2-40B4-BE49-F238E27FC236}">
                <a16:creationId xmlns:a16="http://schemas.microsoft.com/office/drawing/2014/main" id="{89CDED00-FC96-9741-01B7-398CA10DFC57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28131" b="21463"/>
          <a:stretch/>
        </p:blipFill>
        <p:spPr>
          <a:xfrm>
            <a:off x="0" y="5687103"/>
            <a:ext cx="1701799" cy="8578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1993995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F6ACDA43-A8F7-F7F0-3298-CE77C8CEB0DC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610287" y="1111045"/>
            <a:ext cx="8971425" cy="4168877"/>
          </a:xfrm>
          <a:prstGeom prst="rect">
            <a:avLst/>
          </a:prstGeom>
        </p:spPr>
      </p:pic>
      <p:pic>
        <p:nvPicPr>
          <p:cNvPr id="5" name="Picture 4" descr="Text, logo&#10;&#10;Description automatically generated with medium confidence">
            <a:extLst>
              <a:ext uri="{FF2B5EF4-FFF2-40B4-BE49-F238E27FC236}">
                <a16:creationId xmlns:a16="http://schemas.microsoft.com/office/drawing/2014/main" id="{35B8465A-B188-6E47-CEAB-F1719E2CF35F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28131" b="21463"/>
          <a:stretch/>
        </p:blipFill>
        <p:spPr>
          <a:xfrm>
            <a:off x="0" y="5687103"/>
            <a:ext cx="1701799" cy="8578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065611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32FB8049-452E-4129-9DFB-F27CA6144C4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381250" y="957262"/>
            <a:ext cx="7429500" cy="4943475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9DF2C239-A24E-C28D-1762-C189AA6EA727}"/>
              </a:ext>
            </a:extLst>
          </p:cNvPr>
          <p:cNvSpPr txBox="1"/>
          <p:nvPr/>
        </p:nvSpPr>
        <p:spPr>
          <a:xfrm>
            <a:off x="288206" y="194558"/>
            <a:ext cx="11615587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solidFill>
                  <a:srgbClr val="0070C0"/>
                </a:solidFill>
              </a:rPr>
              <a:t>So Where to Start?</a:t>
            </a:r>
          </a:p>
        </p:txBody>
      </p:sp>
      <p:pic>
        <p:nvPicPr>
          <p:cNvPr id="4" name="Picture 3" descr="Text, logo&#10;&#10;Description automatically generated with medium confidence">
            <a:extLst>
              <a:ext uri="{FF2B5EF4-FFF2-40B4-BE49-F238E27FC236}">
                <a16:creationId xmlns:a16="http://schemas.microsoft.com/office/drawing/2014/main" id="{3888BF48-4198-5075-6EF7-E5D131CEB1CB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28131" b="21463"/>
          <a:stretch/>
        </p:blipFill>
        <p:spPr>
          <a:xfrm>
            <a:off x="0" y="5687103"/>
            <a:ext cx="1701799" cy="8578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9203902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Text, logo&#10;&#10;Description automatically generated with medium confidence">
            <a:extLst>
              <a:ext uri="{FF2B5EF4-FFF2-40B4-BE49-F238E27FC236}">
                <a16:creationId xmlns:a16="http://schemas.microsoft.com/office/drawing/2014/main" id="{8046AA4D-2EF0-5392-F9B1-B63EB357E7FC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28131" b="21463"/>
          <a:stretch/>
        </p:blipFill>
        <p:spPr>
          <a:xfrm>
            <a:off x="0" y="5687103"/>
            <a:ext cx="1701799" cy="857814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0EF075F7-F01B-A40C-F4F1-821A76647CFF}"/>
              </a:ext>
            </a:extLst>
          </p:cNvPr>
          <p:cNvSpPr txBox="1"/>
          <p:nvPr/>
        </p:nvSpPr>
        <p:spPr>
          <a:xfrm>
            <a:off x="288206" y="194558"/>
            <a:ext cx="11615587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solidFill>
                  <a:srgbClr val="0070C0"/>
                </a:solidFill>
              </a:rPr>
              <a:t>One at a Time…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AF9BF8E0-2859-AC19-C88A-93A292BA8B3A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948818" y="295813"/>
            <a:ext cx="4294361" cy="1850154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41837298-5397-21F7-8C8E-04FF1FD250A8}"/>
              </a:ext>
            </a:extLst>
          </p:cNvPr>
          <p:cNvSpPr txBox="1"/>
          <p:nvPr/>
        </p:nvSpPr>
        <p:spPr>
          <a:xfrm>
            <a:off x="1474839" y="2325277"/>
            <a:ext cx="9711056" cy="31393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342900" indent="-342900">
              <a:buFont typeface="+mj-lt"/>
              <a:buAutoNum type="arabicPeriod"/>
            </a:pPr>
            <a:r>
              <a:rPr lang="en-US" dirty="0"/>
              <a:t>Decide on a regular TIME-PLACE-DAY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What’s your topic? – market trends, lending categories, condos, FTHBs, investors, aging in place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Who’s talking? – if you bring in speakers, you have to have a part.. YOU are the expert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Create a list of attendees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Call the list 2 ½ weeks before the event, email an invite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Call the list 1 ½ weeks before the event, email and text an invite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Text a reminder 3 days before the event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Order the food &amp; drinks, print off the flyers, gather the table clothes, get the pens and tchotchkes.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Work the room, make sure to invite to the next event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Email a thank you and call the attendees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DO IT ALL AGAIN!!</a:t>
            </a:r>
          </a:p>
        </p:txBody>
      </p:sp>
    </p:spTree>
    <p:extLst>
      <p:ext uri="{BB962C8B-B14F-4D97-AF65-F5344CB8AC3E}">
        <p14:creationId xmlns:p14="http://schemas.microsoft.com/office/powerpoint/2010/main" val="427319514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Text, logo&#10;&#10;Description automatically generated with medium confidence">
            <a:extLst>
              <a:ext uri="{FF2B5EF4-FFF2-40B4-BE49-F238E27FC236}">
                <a16:creationId xmlns:a16="http://schemas.microsoft.com/office/drawing/2014/main" id="{72497AB4-E143-6DD9-FD13-359F735E7BC5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28131" b="21463"/>
          <a:stretch/>
        </p:blipFill>
        <p:spPr>
          <a:xfrm>
            <a:off x="0" y="5687103"/>
            <a:ext cx="1701799" cy="857814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65F0C552-0181-40E7-D936-35055B33D83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50899" y="1006643"/>
            <a:ext cx="6248400" cy="4151451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A667DAC1-A989-97D8-E1AB-214AD5BC1E3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287729" y="2733368"/>
            <a:ext cx="5573311" cy="37029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3313502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Text, logo&#10;&#10;Description automatically generated with medium confidence">
            <a:extLst>
              <a:ext uri="{FF2B5EF4-FFF2-40B4-BE49-F238E27FC236}">
                <a16:creationId xmlns:a16="http://schemas.microsoft.com/office/drawing/2014/main" id="{E86EFADD-9742-F774-06CA-733C4479C8A3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28131" b="21463"/>
          <a:stretch/>
        </p:blipFill>
        <p:spPr>
          <a:xfrm>
            <a:off x="0" y="5687103"/>
            <a:ext cx="1701799" cy="857814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FD750D8B-7655-3385-BA26-11C81A214405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535897" y="230649"/>
            <a:ext cx="3120205" cy="1872123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35037178-B149-6BE6-4F18-A585C1CD4126}"/>
              </a:ext>
            </a:extLst>
          </p:cNvPr>
          <p:cNvSpPr txBox="1"/>
          <p:nvPr/>
        </p:nvSpPr>
        <p:spPr>
          <a:xfrm>
            <a:off x="288206" y="194558"/>
            <a:ext cx="11615587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solidFill>
                  <a:srgbClr val="0070C0"/>
                </a:solidFill>
              </a:rPr>
              <a:t>Next…  Video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6C9CF0CB-15E5-BD06-8F94-3D9A259A3767}"/>
              </a:ext>
            </a:extLst>
          </p:cNvPr>
          <p:cNvSpPr txBox="1"/>
          <p:nvPr/>
        </p:nvSpPr>
        <p:spPr>
          <a:xfrm>
            <a:off x="1203814" y="2590747"/>
            <a:ext cx="10703571" cy="286232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342900" indent="-342900">
              <a:buFont typeface="+mj-lt"/>
              <a:buAutoNum type="arabicPeriod"/>
            </a:pPr>
            <a:r>
              <a:rPr lang="en-US" dirty="0"/>
              <a:t>Decide on a consistent DAY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Start simple, don’t over complicate it!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Start with something you know… a new loan program, a market update, a tactic for homebuying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Talk to ONE person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Be yourself…goofy, educational, storyteller, fact finder, perfectly imperfect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Keep the edits casual at first.. You can go crazy in editing, and you will want to. Don’t overwhelm yourself yet!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Keep it short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Improve your technology, add to your team, and up your game as you get comfortable.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P.s. yes, that is the way you look and the way you sound ;-)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 err="1"/>
              <a:t>P.s.s.</a:t>
            </a:r>
            <a:r>
              <a:rPr lang="en-US" dirty="0"/>
              <a:t> it doesn’t get easier the longer you wait to get started.</a:t>
            </a:r>
          </a:p>
        </p:txBody>
      </p:sp>
    </p:spTree>
    <p:extLst>
      <p:ext uri="{BB962C8B-B14F-4D97-AF65-F5344CB8AC3E}">
        <p14:creationId xmlns:p14="http://schemas.microsoft.com/office/powerpoint/2010/main" val="420672375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Text, logo&#10;&#10;Description automatically generated with medium confidence">
            <a:extLst>
              <a:ext uri="{FF2B5EF4-FFF2-40B4-BE49-F238E27FC236}">
                <a16:creationId xmlns:a16="http://schemas.microsoft.com/office/drawing/2014/main" id="{E86EFADD-9742-F774-06CA-733C4479C8A3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28131" b="21463"/>
          <a:stretch/>
        </p:blipFill>
        <p:spPr>
          <a:xfrm>
            <a:off x="0" y="5687103"/>
            <a:ext cx="1701799" cy="857814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B89331ED-2C12-4385-A06B-8714C626EE70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175941" y="1712512"/>
            <a:ext cx="2364534" cy="2364534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0541802E-D907-1C7A-B7D0-8D706DCFA4A8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60016" y="3948452"/>
            <a:ext cx="2442178" cy="1374016"/>
          </a:xfrm>
          <a:prstGeom prst="rect">
            <a:avLst/>
          </a:prstGeom>
        </p:spPr>
      </p:pic>
      <p:sp>
        <p:nvSpPr>
          <p:cNvPr id="6" name="Arrow: Right 5">
            <a:extLst>
              <a:ext uri="{FF2B5EF4-FFF2-40B4-BE49-F238E27FC236}">
                <a16:creationId xmlns:a16="http://schemas.microsoft.com/office/drawing/2014/main" id="{C4A5AF4C-CFAE-36B4-8365-AAE214A9E57E}"/>
              </a:ext>
            </a:extLst>
          </p:cNvPr>
          <p:cNvSpPr/>
          <p:nvPr/>
        </p:nvSpPr>
        <p:spPr>
          <a:xfrm>
            <a:off x="4820295" y="2664541"/>
            <a:ext cx="1769806" cy="1160207"/>
          </a:xfrm>
          <a:prstGeom prst="rightArrow">
            <a:avLst/>
          </a:prstGeom>
          <a:solidFill>
            <a:srgbClr val="FF0000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A1224ABA-9FC4-E48B-C701-D8FF5912C194}"/>
              </a:ext>
            </a:extLst>
          </p:cNvPr>
          <p:cNvSpPr txBox="1"/>
          <p:nvPr/>
        </p:nvSpPr>
        <p:spPr>
          <a:xfrm>
            <a:off x="6869921" y="797510"/>
            <a:ext cx="5115601" cy="526297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/>
              <a:t>Tuesday FB Lives</a:t>
            </a:r>
          </a:p>
          <a:p>
            <a:r>
              <a:rPr lang="en-US" sz="2400" dirty="0"/>
              <a:t>Wednesday Consumer Facing Video </a:t>
            </a:r>
          </a:p>
          <a:p>
            <a:r>
              <a:rPr lang="en-US" sz="2400" dirty="0"/>
              <a:t>        … sent to 12k buyers &amp; 7k agents</a:t>
            </a:r>
          </a:p>
          <a:p>
            <a:r>
              <a:rPr lang="en-US" sz="2400" dirty="0"/>
              <a:t>Thursday Zoom/FB Market Update</a:t>
            </a:r>
          </a:p>
          <a:p>
            <a:r>
              <a:rPr lang="en-US" sz="2400" dirty="0"/>
              <a:t>Friday Rate Text</a:t>
            </a:r>
          </a:p>
          <a:p>
            <a:r>
              <a:rPr lang="en-US" sz="2400" dirty="0"/>
              <a:t>Saturday Blog</a:t>
            </a:r>
          </a:p>
          <a:p>
            <a:r>
              <a:rPr lang="en-US" sz="2400" dirty="0"/>
              <a:t>Sunday Motivational</a:t>
            </a:r>
          </a:p>
          <a:p>
            <a:r>
              <a:rPr lang="en-US" sz="2400" dirty="0"/>
              <a:t>Monthly DMAR Market Blog/Video </a:t>
            </a:r>
          </a:p>
          <a:p>
            <a:r>
              <a:rPr lang="en-US" sz="2400" dirty="0"/>
              <a:t>        … sent to my list plus 11k agents</a:t>
            </a:r>
          </a:p>
          <a:p>
            <a:r>
              <a:rPr lang="en-US" sz="2400" dirty="0"/>
              <a:t>Monthly Agent Ignite Classes</a:t>
            </a:r>
          </a:p>
          <a:p>
            <a:r>
              <a:rPr lang="en-US" sz="2400" dirty="0"/>
              <a:t>Annual Next Big Thing</a:t>
            </a:r>
          </a:p>
          <a:p>
            <a:r>
              <a:rPr lang="en-US" sz="2400" dirty="0"/>
              <a:t>Plus:</a:t>
            </a:r>
          </a:p>
          <a:p>
            <a:r>
              <a:rPr lang="en-US" sz="2400" dirty="0"/>
              <a:t>Social Posts</a:t>
            </a:r>
          </a:p>
          <a:p>
            <a:r>
              <a:rPr lang="en-US" sz="2400" dirty="0"/>
              <a:t>Shorts 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3F7BFBEF-FF45-BA1E-8F68-0182B875B2A9}"/>
              </a:ext>
            </a:extLst>
          </p:cNvPr>
          <p:cNvSpPr txBox="1"/>
          <p:nvPr/>
        </p:nvSpPr>
        <p:spPr>
          <a:xfrm>
            <a:off x="373626" y="946907"/>
            <a:ext cx="4778477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400" dirty="0"/>
              <a:t>Wednesday Consumer Facing Video</a:t>
            </a:r>
          </a:p>
        </p:txBody>
      </p:sp>
    </p:spTree>
    <p:extLst>
      <p:ext uri="{BB962C8B-B14F-4D97-AF65-F5344CB8AC3E}">
        <p14:creationId xmlns:p14="http://schemas.microsoft.com/office/powerpoint/2010/main" val="132308908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Text, logo&#10;&#10;Description automatically generated with medium confidence">
            <a:extLst>
              <a:ext uri="{FF2B5EF4-FFF2-40B4-BE49-F238E27FC236}">
                <a16:creationId xmlns:a16="http://schemas.microsoft.com/office/drawing/2014/main" id="{E86EFADD-9742-F774-06CA-733C4479C8A3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28131" b="21463"/>
          <a:stretch/>
        </p:blipFill>
        <p:spPr>
          <a:xfrm>
            <a:off x="0" y="5687103"/>
            <a:ext cx="1701799" cy="857814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35037178-B149-6BE6-4F18-A585C1CD4126}"/>
              </a:ext>
            </a:extLst>
          </p:cNvPr>
          <p:cNvSpPr txBox="1"/>
          <p:nvPr/>
        </p:nvSpPr>
        <p:spPr>
          <a:xfrm>
            <a:off x="288206" y="194558"/>
            <a:ext cx="11615587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solidFill>
                  <a:srgbClr val="0070C0"/>
                </a:solidFill>
              </a:rPr>
              <a:t>Not Last…  CRM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6C9CF0CB-15E5-BD06-8F94-3D9A259A3767}"/>
              </a:ext>
            </a:extLst>
          </p:cNvPr>
          <p:cNvSpPr txBox="1"/>
          <p:nvPr/>
        </p:nvSpPr>
        <p:spPr>
          <a:xfrm>
            <a:off x="1203814" y="2590747"/>
            <a:ext cx="7577395" cy="258532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342900" indent="-342900">
              <a:buFont typeface="+mj-lt"/>
              <a:buAutoNum type="arabicPeriod"/>
            </a:pPr>
            <a:r>
              <a:rPr lang="en-US" dirty="0"/>
              <a:t>The best CRM is the one you use!!!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Let it drive the cadence for follow-up calls, emails, texts.  Set it and forget it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Add great notes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Constantly scrub the data removing stale contacts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Find peers who have used it longer than you…learn from them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Back it up…back it up….back it up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Stop looking for greener grass</a:t>
            </a:r>
          </a:p>
          <a:p>
            <a:pPr marL="342900" indent="-342900">
              <a:buFont typeface="+mj-lt"/>
              <a:buAutoNum type="arabicPeriod"/>
            </a:pPr>
            <a:endParaRPr lang="en-US" dirty="0"/>
          </a:p>
          <a:p>
            <a:pPr marL="342900" indent="-342900">
              <a:buFont typeface="+mj-lt"/>
              <a:buAutoNum type="arabicPeriod"/>
            </a:pPr>
            <a:endParaRPr lang="en-US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29A3F5E6-3494-BA94-8185-55FAAB2C8654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306757" y="211371"/>
            <a:ext cx="3250906" cy="184357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7100779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Text, logo&#10;&#10;Description automatically generated with medium confidence">
            <a:extLst>
              <a:ext uri="{FF2B5EF4-FFF2-40B4-BE49-F238E27FC236}">
                <a16:creationId xmlns:a16="http://schemas.microsoft.com/office/drawing/2014/main" id="{E86EFADD-9742-F774-06CA-733C4479C8A3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28131" b="21463"/>
          <a:stretch/>
        </p:blipFill>
        <p:spPr>
          <a:xfrm>
            <a:off x="0" y="5687103"/>
            <a:ext cx="1701799" cy="857814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2111631F-6254-22A8-F1CE-68BA163A8693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808963" y="599768"/>
            <a:ext cx="4574074" cy="54077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58624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theme/theme1.xml><?xml version="1.0" encoding="utf-8"?>
<a:theme xmlns:a="http://schemas.openxmlformats.org/drawingml/2006/main" name="Health Fitness 16x9">
  <a:themeElements>
    <a:clrScheme name="Fairway basics">
      <a:dk1>
        <a:srgbClr val="595959"/>
      </a:dk1>
      <a:lt1>
        <a:sysClr val="window" lastClr="FFFFFF"/>
      </a:lt1>
      <a:dk2>
        <a:srgbClr val="DDDDDD"/>
      </a:dk2>
      <a:lt2>
        <a:srgbClr val="000000"/>
      </a:lt2>
      <a:accent1>
        <a:srgbClr val="005288"/>
      </a:accent1>
      <a:accent2>
        <a:srgbClr val="0C9748"/>
      </a:accent2>
      <a:accent3>
        <a:srgbClr val="40C0C0"/>
      </a:accent3>
      <a:accent4>
        <a:srgbClr val="F6B333"/>
      </a:accent4>
      <a:accent5>
        <a:srgbClr val="074F5B"/>
      </a:accent5>
      <a:accent6>
        <a:srgbClr val="DF5327"/>
      </a:accent6>
      <a:hlink>
        <a:srgbClr val="446ED8"/>
      </a:hlink>
      <a:folHlink>
        <a:srgbClr val="828282"/>
      </a:folHlink>
    </a:clrScheme>
    <a:fontScheme name="Calibri Light">
      <a:majorFont>
        <a:latin typeface="Calibri Light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Health and fitness presentation (widescreen).potx" id="{ABFD658B-2256-413B-9244-0F977A0B2D12}" vid="{E4CB021D-C859-4C82-BDBB-2F2FACCF0D80}"/>
    </a:ext>
  </a:extLst>
</a:theme>
</file>

<file path=ppt/theme/theme2.xml><?xml version="1.0" encoding="utf-8"?>
<a:theme xmlns:a="http://schemas.openxmlformats.org/drawingml/2006/main" name="Office Theme">
  <a:themeElements>
    <a:clrScheme name="HealthFitness">
      <a:dk1>
        <a:srgbClr val="595959"/>
      </a:dk1>
      <a:lt1>
        <a:sysClr val="window" lastClr="FFFFFF"/>
      </a:lt1>
      <a:dk2>
        <a:srgbClr val="000000"/>
      </a:dk2>
      <a:lt2>
        <a:srgbClr val="DDDDDD"/>
      </a:lt2>
      <a:accent1>
        <a:srgbClr val="87A91B"/>
      </a:accent1>
      <a:accent2>
        <a:srgbClr val="FBCE11"/>
      </a:accent2>
      <a:accent3>
        <a:srgbClr val="446ED8"/>
      </a:accent3>
      <a:accent4>
        <a:srgbClr val="9D22E2"/>
      </a:accent4>
      <a:accent5>
        <a:srgbClr val="FE9E00"/>
      </a:accent5>
      <a:accent6>
        <a:srgbClr val="DF5327"/>
      </a:accent6>
      <a:hlink>
        <a:srgbClr val="446ED8"/>
      </a:hlink>
      <a:folHlink>
        <a:srgbClr val="828282"/>
      </a:folHlink>
    </a:clrScheme>
    <a:fontScheme name="Calibri Light">
      <a:majorFont>
        <a:latin typeface="Calibri Light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HealthFitness">
      <a:dk1>
        <a:srgbClr val="595959"/>
      </a:dk1>
      <a:lt1>
        <a:sysClr val="window" lastClr="FFFFFF"/>
      </a:lt1>
      <a:dk2>
        <a:srgbClr val="000000"/>
      </a:dk2>
      <a:lt2>
        <a:srgbClr val="DDDDDD"/>
      </a:lt2>
      <a:accent1>
        <a:srgbClr val="87A91B"/>
      </a:accent1>
      <a:accent2>
        <a:srgbClr val="FBCE11"/>
      </a:accent2>
      <a:accent3>
        <a:srgbClr val="446ED8"/>
      </a:accent3>
      <a:accent4>
        <a:srgbClr val="9D22E2"/>
      </a:accent4>
      <a:accent5>
        <a:srgbClr val="FE9E00"/>
      </a:accent5>
      <a:accent6>
        <a:srgbClr val="DF5327"/>
      </a:accent6>
      <a:hlink>
        <a:srgbClr val="446ED8"/>
      </a:hlink>
      <a:folHlink>
        <a:srgbClr val="828282"/>
      </a:folHlink>
    </a:clrScheme>
    <a:fontScheme name="Calibri Light">
      <a:majorFont>
        <a:latin typeface="Calibri Light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2797</TotalTime>
  <Words>501</Words>
  <Application>Microsoft Macintosh PowerPoint</Application>
  <PresentationFormat>Widescreen</PresentationFormat>
  <Paragraphs>58</Paragraphs>
  <Slides>16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16</vt:i4>
      </vt:variant>
    </vt:vector>
  </HeadingPairs>
  <TitlesOfParts>
    <vt:vector size="21" baseType="lpstr">
      <vt:lpstr>Arial</vt:lpstr>
      <vt:lpstr>Arial Black</vt:lpstr>
      <vt:lpstr>Calibri</vt:lpstr>
      <vt:lpstr>Calibri Light</vt:lpstr>
      <vt:lpstr>Health Fitness 16x9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Title With Pictures layout</dc:title>
  <dc:creator>Ashley Duenas</dc:creator>
  <cp:lastModifiedBy>Dwain Jeworski</cp:lastModifiedBy>
  <cp:revision>6</cp:revision>
  <cp:lastPrinted>2022-07-28T15:49:00Z</cp:lastPrinted>
  <dcterms:created xsi:type="dcterms:W3CDTF">2021-04-05T21:29:01Z</dcterms:created>
  <dcterms:modified xsi:type="dcterms:W3CDTF">2023-09-01T02:13:27Z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0x010100AA3F7D94069FF64A86F7DFF56D60E3BE</vt:lpwstr>
  </property>
</Properties>
</file>